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117"/>
    <a:srgbClr val="EFC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08-12-2013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78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08-12-2013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08-12-2013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9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08-12-2013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89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08-12-2013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61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08-12-2013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36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08-12-2013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2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08-12-2013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08-12-2013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29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08-12-2013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79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08-12-2013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135F-E0F3-4377-BE4B-ADAAB2D76D24}" type="datetimeFigureOut">
              <a:rPr lang="en-IN" smtClean="0"/>
              <a:t>08-12-2013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18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077072" y="548680"/>
            <a:ext cx="4320480" cy="216024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alpha val="66000"/>
                </a:schemeClr>
              </a:gs>
              <a:gs pos="43000">
                <a:schemeClr val="tx2">
                  <a:lumMod val="60000"/>
                  <a:lumOff val="40000"/>
                  <a:alpha val="34000"/>
                </a:schemeClr>
              </a:gs>
              <a:gs pos="93000">
                <a:srgbClr val="FFC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1930" y="1772816"/>
            <a:ext cx="8256534" cy="314351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isometricOffAxis1Righ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61908" y="764704"/>
            <a:ext cx="5375511" cy="315471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99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</a:rPr>
              <a:t>C</a:t>
            </a:r>
            <a:r>
              <a:rPr lang="en-US" sz="8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</a:rPr>
              <a:t>ollege</a:t>
            </a:r>
            <a:endParaRPr lang="en-US" sz="8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21131730">
            <a:off x="2302668" y="2139209"/>
            <a:ext cx="5993949" cy="2646878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66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FFC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</a:rPr>
              <a:t>C</a:t>
            </a:r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FFC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Lucida Calligraphy" pitchFamily="66" charset="0"/>
              </a:rPr>
              <a:t>ommune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FFC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5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Ribbon 4"/>
          <p:cNvSpPr/>
          <p:nvPr/>
        </p:nvSpPr>
        <p:spPr>
          <a:xfrm>
            <a:off x="971600" y="1628800"/>
            <a:ext cx="8172400" cy="936104"/>
          </a:xfrm>
          <a:prstGeom prst="ribbon2">
            <a:avLst>
              <a:gd name="adj1" fmla="val 15546"/>
              <a:gd name="adj2" fmla="val 750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903218" y="2924944"/>
            <a:ext cx="8133278" cy="72008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55776" y="4149080"/>
            <a:ext cx="3312368" cy="1224136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8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HBB20</dc:creator>
  <cp:lastModifiedBy>HBB20</cp:lastModifiedBy>
  <cp:revision>9</cp:revision>
  <dcterms:created xsi:type="dcterms:W3CDTF">2013-12-08T10:39:36Z</dcterms:created>
  <dcterms:modified xsi:type="dcterms:W3CDTF">2013-12-10T12:47:15Z</dcterms:modified>
</cp:coreProperties>
</file>