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 Tac Toe (C# 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Submitted By: Vishal Parekh (92300527233), Neel Gardhariya (92300527211)</a:t>
            </a:r>
          </a:p>
          <a:p>
            <a:r>
              <a:t>Submitted To: Dr. Jignesh Hirapara</a:t>
            </a:r>
          </a:p>
          <a:p>
            <a:r>
              <a:t>Academic Year: 2025–2026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board</a:t>
            </a:r>
          </a:p>
          <a:p>
            <a:r>
              <a:t>2. Display board</a:t>
            </a:r>
          </a:p>
          <a:p>
            <a:r>
              <a:t>3. Loop until end:</a:t>
            </a:r>
          </a:p>
          <a:p>
            <a:r>
              <a:t>   - Input</a:t>
            </a:r>
          </a:p>
          <a:p>
            <a:r>
              <a:t>   - Update</a:t>
            </a:r>
          </a:p>
          <a:p>
            <a:r>
              <a:t>   - Check</a:t>
            </a:r>
          </a:p>
          <a:p>
            <a:r>
              <a:t>   - Switch</a:t>
            </a:r>
          </a:p>
          <a:p>
            <a:r>
              <a:t>4. Result + Replay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database</a:t>
            </a:r>
          </a:p>
          <a:p>
            <a:r>
              <a:t>- Uses arrays and variables</a:t>
            </a:r>
          </a:p>
          <a:p>
            <a:r>
              <a:t>- Runtime memory only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Menu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Start Game</a:t>
            </a:r>
          </a:p>
          <a:p>
            <a:r>
              <a:t>2. View Instructions</a:t>
            </a:r>
          </a:p>
          <a:p>
            <a:r>
              <a:t>3. Exit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Console 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=== tIC taC toe GaMe ===</a:t>
            </a:r>
          </a:p>
          <a:p>
            <a:r>
              <a:t>1 | 2 | 3</a:t>
            </a:r>
          </a:p>
          <a:p>
            <a:r>
              <a:t>---------</a:t>
            </a:r>
          </a:p>
          <a:p>
            <a:r>
              <a:t>4 | 5 | 6</a:t>
            </a:r>
          </a:p>
          <a:p>
            <a:r>
              <a:t>---------</a:t>
            </a:r>
          </a:p>
          <a:p>
            <a:r>
              <a:t>7 | 8 | 9</a:t>
            </a:r>
          </a:p>
          <a:p>
            <a:r>
              <a:t>Prompt: Player X, choose your move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 Class: Program</a:t>
            </a:r>
          </a:p>
          <a:p>
            <a:r>
              <a:t>- Methods: StartGame, DisplayBoard, PlayerMove, CheckWinner, ResetGame</a:t>
            </a:r>
          </a:p>
          <a:p>
            <a:r>
              <a:t>- Class: TicTacToeGame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Behavior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Board rendering</a:t>
            </a:r>
          </a:p>
          <a:p>
            <a:r>
              <a:t>- Turn logic</a:t>
            </a:r>
          </a:p>
          <a:p>
            <a:r>
              <a:t>- Win check</a:t>
            </a:r>
          </a:p>
          <a:p>
            <a:r>
              <a:t>(Screenshots suggested)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Repeated Cell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duplicate selections allowed. Input is validated.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Winning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Displays:</a:t>
            </a:r>
          </a:p>
          <a:p>
            <a:r>
              <a:t>- Player 1 Has Won</a:t>
            </a:r>
          </a:p>
          <a:p>
            <a:r>
              <a:t>- Player 2 Has Won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 arrays, loops, conditions</a:t>
            </a:r>
          </a:p>
          <a:p>
            <a:r>
              <a:t>- Implement game logic</a:t>
            </a:r>
          </a:p>
          <a:p>
            <a:r>
              <a:t>- Good beginner project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C# console app</a:t>
            </a:r>
          </a:p>
          <a:p>
            <a:r>
              <a:t>- Input validation</a:t>
            </a:r>
          </a:p>
          <a:p>
            <a:r>
              <a:t>- Game state management</a:t>
            </a:r>
          </a:p>
          <a:p>
            <a:r>
              <a:t>- Replay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hereby declare that this project is original and not submitted elsewhere.</a:t>
            </a:r>
          </a:p>
          <a:p/>
          <a:p>
            <a:r>
              <a:t>Date: 15-04-2025</a:t>
            </a:r>
          </a:p>
          <a:p/>
          <a:p>
            <a:r>
              <a:t>Signed:</a:t>
            </a:r>
          </a:p>
          <a:p>
            <a:r>
              <a:t>Vishal Parekh</a:t>
            </a:r>
          </a:p>
          <a:p>
            <a:r>
              <a:t>Neel Gardhariya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GUI</a:t>
            </a:r>
          </a:p>
          <a:p>
            <a:r>
              <a:t>- AI opponent</a:t>
            </a:r>
          </a:p>
          <a:p>
            <a:r>
              <a:t>- Save/load game</a:t>
            </a:r>
          </a:p>
          <a:p>
            <a:r>
              <a:t>- Score tracking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C# Docs</a:t>
            </a:r>
          </a:p>
          <a:p>
            <a:r>
              <a:t>- Stack Overflow</a:t>
            </a:r>
          </a:p>
          <a:p>
            <a:r>
              <a:t>- Microsoft Learn</a:t>
            </a:r>
          </a:p>
          <a:p>
            <a:r>
              <a:t>- Online tutorials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Chart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for flowchart (e.g., input → check win → switch player)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Objective</a:t>
            </a:r>
          </a:p>
          <a:p>
            <a:r>
              <a:t>3. Existing System</a:t>
            </a:r>
          </a:p>
          <a:p>
            <a:r>
              <a:t>4. Requirements</a:t>
            </a:r>
          </a:p>
          <a:p>
            <a:r>
              <a:t>5. System Design</a:t>
            </a:r>
          </a:p>
          <a:p>
            <a:r>
              <a:t>6. Implementation</a:t>
            </a:r>
          </a:p>
          <a:p>
            <a:r>
              <a:t>7. Output Screens</a:t>
            </a:r>
          </a:p>
          <a:p>
            <a:r>
              <a:t>8. Conclusion</a:t>
            </a:r>
          </a:p>
          <a:p>
            <a:r>
              <a:t>9. Future Scope</a:t>
            </a:r>
          </a:p>
          <a:p>
            <a:r>
              <a:t>10. Bibliography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Console-based game for 2 players</a:t>
            </a:r>
          </a:p>
          <a:p>
            <a:r>
              <a:t>- Written in C#</a:t>
            </a:r>
          </a:p>
          <a:p>
            <a:r>
              <a:t>- Modular code structure</a:t>
            </a:r>
          </a:p>
          <a:p>
            <a:r>
              <a:t>- Text-based interface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Game Board Module</a:t>
            </a:r>
          </a:p>
          <a:p>
            <a:r>
              <a:t>- Player Module</a:t>
            </a:r>
          </a:p>
          <a:p>
            <a:r>
              <a:t>- Game Logic Module</a:t>
            </a:r>
          </a:p>
          <a:p>
            <a:r>
              <a:t>- Display Module</a:t>
            </a:r>
          </a:p>
          <a:p>
            <a:r>
              <a:t>- Replay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play lacks error checks</a:t>
            </a:r>
          </a:p>
          <a:p>
            <a:r>
              <a:t>- Existing apps are complex</a:t>
            </a:r>
          </a:p>
          <a:p>
            <a:r>
              <a:t>- Not beginner-friendly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Manual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 auto win-check</a:t>
            </a:r>
          </a:p>
          <a:p>
            <a:r>
              <a:t>- Human error</a:t>
            </a:r>
          </a:p>
          <a:p>
            <a:r>
              <a:t>- No replay/undo</a:t>
            </a:r>
          </a:p>
          <a:p>
            <a:r>
              <a:t>- Limited interactivity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</a:t>
            </a:r>
          </a:p>
          <a:p>
            <a:r>
              <a:t>- Intel i3 or higher</a:t>
            </a:r>
          </a:p>
          <a:p>
            <a:r>
              <a:t>- 2 GB RAM</a:t>
            </a:r>
          </a:p>
          <a:p>
            <a:r>
              <a:t>- Keyboard</a:t>
            </a:r>
          </a:p>
          <a:p/>
          <a:p>
            <a:r>
              <a:t>Software:</a:t>
            </a:r>
          </a:p>
          <a:p>
            <a:r>
              <a:t>- Windows OS</a:t>
            </a:r>
          </a:p>
          <a:p>
            <a:r>
              <a:t>- .NET Framework</a:t>
            </a:r>
          </a:p>
          <a:p>
            <a:r>
              <a:t>- Visual Studio or VS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2143</Words>
  <Application>WPS Slides</Application>
  <PresentationFormat>On-screen Show (4:3)</PresentationFormat>
  <Paragraphs>156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Communications and Dialogues</vt:lpstr>
      <vt:lpstr>Tic Tac Toe (C# Project)</vt:lpstr>
      <vt:lpstr>Declaration</vt:lpstr>
      <vt:lpstr>Flow Chart of Code</vt:lpstr>
      <vt:lpstr>Table of Contents</vt:lpstr>
      <vt:lpstr>Introduction</vt:lpstr>
      <vt:lpstr>Module Breakdown</vt:lpstr>
      <vt:lpstr>Existing System Overview</vt:lpstr>
      <vt:lpstr>Limitations of Manual Play</vt:lpstr>
      <vt:lpstr>Technical Requirements</vt:lpstr>
      <vt:lpstr>System Design - Algorithm</vt:lpstr>
      <vt:lpstr>Data Management</vt:lpstr>
      <vt:lpstr>Menu Design</vt:lpstr>
      <vt:lpstr>Console UI Layout</vt:lpstr>
      <vt:lpstr>Code Structure</vt:lpstr>
      <vt:lpstr>Code Behavior Snapshots</vt:lpstr>
      <vt:lpstr>Repeated Cell Validation</vt:lpstr>
      <vt:lpstr>Winning Scenarios</vt:lpstr>
      <vt:lpstr>Conclusion</vt:lpstr>
      <vt:lpstr>Learning Outcomes</vt:lpstr>
      <vt:lpstr>Future Scope</vt:lpstr>
      <vt:lpstr>Bibliography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VISHAL PAREKH</cp:lastModifiedBy>
  <cp:revision>3</cp:revision>
  <dcterms:created xsi:type="dcterms:W3CDTF">2013-01-27T09:14:00Z</dcterms:created>
  <dcterms:modified xsi:type="dcterms:W3CDTF">2025-04-15T03:24:11Z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6984746CDFB84C28ADD68D3B3143DE44_13</vt:lpwstr>
  </property>
  <property fmtid="{D5CDD505-2E9C-101B-9397-08002B2CF9AE}" pid="3" name="KSOProductBuildVer">
    <vt:lpwstr>1033-12.2.0.20782</vt:lpwstr>
  </property>
</Properties>
</file>