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14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9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6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50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48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5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4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4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96195A-5FCC-4DAD-A430-5DDF5C63C3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3AD812-8798-4944-8130-4A56E88D834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5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0714-31F3-4F1F-9B0B-4C3E5926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0"/>
            <a:ext cx="10058400" cy="3566160"/>
          </a:xfrm>
        </p:spPr>
        <p:txBody>
          <a:bodyPr/>
          <a:lstStyle/>
          <a:p>
            <a:r>
              <a:rPr lang="en-US" sz="4000" dirty="0"/>
              <a:t>A report on-</a:t>
            </a:r>
            <a:br>
              <a:rPr lang="en-US" dirty="0"/>
            </a:br>
            <a:r>
              <a:rPr lang="en-US" dirty="0" err="1"/>
              <a:t>Swara</a:t>
            </a:r>
            <a:r>
              <a:rPr lang="en-US" dirty="0"/>
              <a:t> Music Classes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9DE7-AAE1-4C38-91DE-9BAFC9623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-- Suhaas Neel</a:t>
            </a:r>
          </a:p>
          <a:p>
            <a:r>
              <a:rPr lang="en-US" dirty="0"/>
              <a:t>--21f1004498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329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EE80-4DD2-4623-B7D5-F0E80F4C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D9A1-C0A3-4BBB-B792-3DF494D2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Looking for shops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Approaching the owners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Instilling Confidence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Narrowing it down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707D-BA70-4814-A9F3-C9D63CF5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Tables Received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BD2E-A947-464F-B9F2-1E02C474F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2"/>
            <a:endParaRPr lang="en-US" dirty="0"/>
          </a:p>
          <a:p>
            <a:pPr lvl="2"/>
            <a:r>
              <a:rPr lang="en-US" sz="2800" dirty="0"/>
              <a:t>Student-City-Data 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Student-City-Fee-Data (differential fee data)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Household Wise expenditure (Cleaning Issues)</a:t>
            </a:r>
          </a:p>
          <a:p>
            <a:pPr lvl="2"/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35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1D749-4C1B-4C83-9A43-8B6AF5F1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Differential Fee data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ECF3FB-A983-4C69-883C-3B766CF0D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6" y="2133554"/>
            <a:ext cx="3846953" cy="2313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3F8120-8CB8-4AB4-8812-E5C11C092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918" y="3983914"/>
            <a:ext cx="3420166" cy="2053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E8BE19-E6E3-451C-9C34-280592D00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983" y="2162346"/>
            <a:ext cx="2993395" cy="22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1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0C8B-3E7E-41E0-B05A-82DC4F08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Household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B3F64-72FF-47FE-B615-9681510F8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02" y="2541376"/>
            <a:ext cx="457239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1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932-63EE-47E9-B97F-349840DA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A61B-9DD3-44D1-AC36-79D89C2A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People from Hyderabad, Delhi, Pune and Bangalore are a major source of students.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Students from UK/USA pay much higher(Outlier).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50 percent of students make for 80 percent of the income.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Given the end of the pandemic when the schools are reopening, there is a shortage of spots in time slots.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Given some students are not regular(pay as you take model), it makes time management much trickier and unrewarding at the same time.</a:t>
            </a:r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94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</TotalTime>
  <Words>147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A report on- Swara Music Classes</vt:lpstr>
      <vt:lpstr>Looking for Data</vt:lpstr>
      <vt:lpstr>Data Tables Received</vt:lpstr>
      <vt:lpstr>Analysis – Differential Fee data</vt:lpstr>
      <vt:lpstr>Analysis - Household</vt:lpstr>
      <vt:lpstr>Inferences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report on- Swara Music Classes</dc:title>
  <dc:creator>Suhaas Neel</dc:creator>
  <cp:lastModifiedBy>Suhaas Neel</cp:lastModifiedBy>
  <cp:revision>3</cp:revision>
  <dcterms:created xsi:type="dcterms:W3CDTF">2022-04-03T16:51:31Z</dcterms:created>
  <dcterms:modified xsi:type="dcterms:W3CDTF">2022-04-04T10:09:42Z</dcterms:modified>
</cp:coreProperties>
</file>