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349EEC-D9AE-4D8E-A8FC-C4B924B1FEFF}" type="doc">
      <dgm:prSet loTypeId="urn:microsoft.com/office/officeart/2005/8/layout/StepDown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B8555D9-3C1B-470B-85F7-CE16E8D72077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Server.js</a:t>
          </a:r>
        </a:p>
      </dgm:t>
    </dgm:pt>
    <dgm:pt modelId="{66A2F561-3403-476E-BF8F-5169D53E61DB}" type="parTrans" cxnId="{A62B6DF4-4C73-4F03-9688-0E2A6851ABB9}">
      <dgm:prSet/>
      <dgm:spPr/>
      <dgm:t>
        <a:bodyPr/>
        <a:lstStyle/>
        <a:p>
          <a:endParaRPr lang="en-US"/>
        </a:p>
      </dgm:t>
    </dgm:pt>
    <dgm:pt modelId="{E8EB6F74-A59B-4FBE-875D-F60DD9FBD368}" type="sibTrans" cxnId="{A62B6DF4-4C73-4F03-9688-0E2A6851ABB9}">
      <dgm:prSet/>
      <dgm:spPr/>
      <dgm:t>
        <a:bodyPr/>
        <a:lstStyle/>
        <a:p>
          <a:endParaRPr lang="en-US"/>
        </a:p>
      </dgm:t>
    </dgm:pt>
    <dgm:pt modelId="{91D1638A-158A-4E4F-B363-2A69C36613A4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Add bot to groups</a:t>
          </a:r>
        </a:p>
      </dgm:t>
    </dgm:pt>
    <dgm:pt modelId="{7D0C9BC4-5CFC-4CB7-AA9E-FC224B0C1CD5}" type="parTrans" cxnId="{B2FD7063-06D0-4C13-8E3A-DFFF9F197B9D}">
      <dgm:prSet/>
      <dgm:spPr/>
      <dgm:t>
        <a:bodyPr/>
        <a:lstStyle/>
        <a:p>
          <a:endParaRPr lang="en-US"/>
        </a:p>
      </dgm:t>
    </dgm:pt>
    <dgm:pt modelId="{11790FDB-91F3-4B66-86C6-17C6E023B2DB}" type="sibTrans" cxnId="{B2FD7063-06D0-4C13-8E3A-DFFF9F197B9D}">
      <dgm:prSet/>
      <dgm:spPr/>
      <dgm:t>
        <a:bodyPr/>
        <a:lstStyle/>
        <a:p>
          <a:endParaRPr lang="en-US"/>
        </a:p>
      </dgm:t>
    </dgm:pt>
    <dgm:pt modelId="{82CD5F47-5200-4358-A47B-AC4A5956175A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Report messages</a:t>
          </a:r>
        </a:p>
      </dgm:t>
    </dgm:pt>
    <dgm:pt modelId="{6DBED35F-C26C-4486-B4E7-615379D00554}" type="parTrans" cxnId="{40270EB9-DB41-4BCD-936A-AA1EA6A7996A}">
      <dgm:prSet/>
      <dgm:spPr/>
      <dgm:t>
        <a:bodyPr/>
        <a:lstStyle/>
        <a:p>
          <a:endParaRPr lang="en-US"/>
        </a:p>
      </dgm:t>
    </dgm:pt>
    <dgm:pt modelId="{58AF3A2C-01EC-47D0-97DF-32D2577E28ED}" type="sibTrans" cxnId="{40270EB9-DB41-4BCD-936A-AA1EA6A7996A}">
      <dgm:prSet/>
      <dgm:spPr/>
      <dgm:t>
        <a:bodyPr/>
        <a:lstStyle/>
        <a:p>
          <a:endParaRPr lang="en-US"/>
        </a:p>
      </dgm:t>
    </dgm:pt>
    <dgm:pt modelId="{F921D9DE-7AF9-43D9-8CFD-95A0011FAB03}" type="pres">
      <dgm:prSet presAssocID="{83349EEC-D9AE-4D8E-A8FC-C4B924B1FEFF}" presName="rootnode" presStyleCnt="0">
        <dgm:presLayoutVars>
          <dgm:chMax/>
          <dgm:chPref/>
          <dgm:dir/>
          <dgm:animLvl val="lvl"/>
        </dgm:presLayoutVars>
      </dgm:prSet>
      <dgm:spPr/>
    </dgm:pt>
    <dgm:pt modelId="{602A5BCC-26E1-4337-A53C-E6CC213588C9}" type="pres">
      <dgm:prSet presAssocID="{CB8555D9-3C1B-470B-85F7-CE16E8D72077}" presName="composite" presStyleCnt="0"/>
      <dgm:spPr/>
    </dgm:pt>
    <dgm:pt modelId="{15975775-D976-4EBA-AD65-51194D4A24EE}" type="pres">
      <dgm:prSet presAssocID="{CB8555D9-3C1B-470B-85F7-CE16E8D72077}" presName="bentUpArrow1" presStyleLbl="alignImgPlace1" presStyleIdx="0" presStyleCnt="2"/>
      <dgm:spPr/>
    </dgm:pt>
    <dgm:pt modelId="{8CF54218-432A-4F67-B8E1-800C4B1B0106}" type="pres">
      <dgm:prSet presAssocID="{CB8555D9-3C1B-470B-85F7-CE16E8D72077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72D04B86-0A61-4339-8BF1-95AB46BA267A}" type="pres">
      <dgm:prSet presAssocID="{CB8555D9-3C1B-470B-85F7-CE16E8D72077}" presName="ChildText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20FAA14E-EC61-4161-A3A7-16F77035989A}" type="pres">
      <dgm:prSet presAssocID="{E8EB6F74-A59B-4FBE-875D-F60DD9FBD368}" presName="sibTrans" presStyleCnt="0"/>
      <dgm:spPr/>
    </dgm:pt>
    <dgm:pt modelId="{4122E63F-7C8F-4283-BBD8-8EC2284EB3DB}" type="pres">
      <dgm:prSet presAssocID="{91D1638A-158A-4E4F-B363-2A69C36613A4}" presName="composite" presStyleCnt="0"/>
      <dgm:spPr/>
    </dgm:pt>
    <dgm:pt modelId="{371F629D-1E7F-4533-9532-07D57B95F4D5}" type="pres">
      <dgm:prSet presAssocID="{91D1638A-158A-4E4F-B363-2A69C36613A4}" presName="bentUpArrow1" presStyleLbl="alignImgPlace1" presStyleIdx="1" presStyleCnt="2"/>
      <dgm:spPr/>
    </dgm:pt>
    <dgm:pt modelId="{542D69ED-EC89-48AE-91D7-9FC1DDA2BE59}" type="pres">
      <dgm:prSet presAssocID="{91D1638A-158A-4E4F-B363-2A69C36613A4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6503DE80-910F-4330-A6C0-994988FB2975}" type="pres">
      <dgm:prSet presAssocID="{91D1638A-158A-4E4F-B363-2A69C36613A4}" presName="ChildText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44F7A856-5F05-4C32-BBC6-6B8527A3C792}" type="pres">
      <dgm:prSet presAssocID="{11790FDB-91F3-4B66-86C6-17C6E023B2DB}" presName="sibTrans" presStyleCnt="0"/>
      <dgm:spPr/>
    </dgm:pt>
    <dgm:pt modelId="{995B391D-E054-437A-8F79-F210E41C5F9B}" type="pres">
      <dgm:prSet presAssocID="{82CD5F47-5200-4358-A47B-AC4A5956175A}" presName="composite" presStyleCnt="0"/>
      <dgm:spPr/>
    </dgm:pt>
    <dgm:pt modelId="{66D52AD5-A6BF-4C99-B5F9-894F371C1A2E}" type="pres">
      <dgm:prSet presAssocID="{82CD5F47-5200-4358-A47B-AC4A5956175A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B2FD7063-06D0-4C13-8E3A-DFFF9F197B9D}" srcId="{83349EEC-D9AE-4D8E-A8FC-C4B924B1FEFF}" destId="{91D1638A-158A-4E4F-B363-2A69C36613A4}" srcOrd="1" destOrd="0" parTransId="{7D0C9BC4-5CFC-4CB7-AA9E-FC224B0C1CD5}" sibTransId="{11790FDB-91F3-4B66-86C6-17C6E023B2DB}"/>
    <dgm:cxn modelId="{5B6DC276-30D1-489F-B185-C21B1A8AB636}" type="presOf" srcId="{83349EEC-D9AE-4D8E-A8FC-C4B924B1FEFF}" destId="{F921D9DE-7AF9-43D9-8CFD-95A0011FAB03}" srcOrd="0" destOrd="0" presId="urn:microsoft.com/office/officeart/2005/8/layout/StepDownProcess"/>
    <dgm:cxn modelId="{40270EB9-DB41-4BCD-936A-AA1EA6A7996A}" srcId="{83349EEC-D9AE-4D8E-A8FC-C4B924B1FEFF}" destId="{82CD5F47-5200-4358-A47B-AC4A5956175A}" srcOrd="2" destOrd="0" parTransId="{6DBED35F-C26C-4486-B4E7-615379D00554}" sibTransId="{58AF3A2C-01EC-47D0-97DF-32D2577E28ED}"/>
    <dgm:cxn modelId="{BD1782BE-95DA-4DE3-AA90-262B3215B06F}" type="presOf" srcId="{CB8555D9-3C1B-470B-85F7-CE16E8D72077}" destId="{8CF54218-432A-4F67-B8E1-800C4B1B0106}" srcOrd="0" destOrd="0" presId="urn:microsoft.com/office/officeart/2005/8/layout/StepDownProcess"/>
    <dgm:cxn modelId="{E6B1ECF2-95D2-4A8E-92ED-51A85AF13226}" type="presOf" srcId="{91D1638A-158A-4E4F-B363-2A69C36613A4}" destId="{542D69ED-EC89-48AE-91D7-9FC1DDA2BE59}" srcOrd="0" destOrd="0" presId="urn:microsoft.com/office/officeart/2005/8/layout/StepDownProcess"/>
    <dgm:cxn modelId="{A62B6DF4-4C73-4F03-9688-0E2A6851ABB9}" srcId="{83349EEC-D9AE-4D8E-A8FC-C4B924B1FEFF}" destId="{CB8555D9-3C1B-470B-85F7-CE16E8D72077}" srcOrd="0" destOrd="0" parTransId="{66A2F561-3403-476E-BF8F-5169D53E61DB}" sibTransId="{E8EB6F74-A59B-4FBE-875D-F60DD9FBD368}"/>
    <dgm:cxn modelId="{225750F9-8634-43D1-B4B1-4DE197692231}" type="presOf" srcId="{82CD5F47-5200-4358-A47B-AC4A5956175A}" destId="{66D52AD5-A6BF-4C99-B5F9-894F371C1A2E}" srcOrd="0" destOrd="0" presId="urn:microsoft.com/office/officeart/2005/8/layout/StepDownProcess"/>
    <dgm:cxn modelId="{0E413A3A-B7CF-4EE8-916E-1F54929CE1BD}" type="presParOf" srcId="{F921D9DE-7AF9-43D9-8CFD-95A0011FAB03}" destId="{602A5BCC-26E1-4337-A53C-E6CC213588C9}" srcOrd="0" destOrd="0" presId="urn:microsoft.com/office/officeart/2005/8/layout/StepDownProcess"/>
    <dgm:cxn modelId="{0F1EA2AB-20BE-490D-93F3-7FFCC1970A42}" type="presParOf" srcId="{602A5BCC-26E1-4337-A53C-E6CC213588C9}" destId="{15975775-D976-4EBA-AD65-51194D4A24EE}" srcOrd="0" destOrd="0" presId="urn:microsoft.com/office/officeart/2005/8/layout/StepDownProcess"/>
    <dgm:cxn modelId="{5FCDED38-D163-4925-B5A7-83CAA0458F8F}" type="presParOf" srcId="{602A5BCC-26E1-4337-A53C-E6CC213588C9}" destId="{8CF54218-432A-4F67-B8E1-800C4B1B0106}" srcOrd="1" destOrd="0" presId="urn:microsoft.com/office/officeart/2005/8/layout/StepDownProcess"/>
    <dgm:cxn modelId="{6588DE73-9F05-421E-A261-90A8A27F1521}" type="presParOf" srcId="{602A5BCC-26E1-4337-A53C-E6CC213588C9}" destId="{72D04B86-0A61-4339-8BF1-95AB46BA267A}" srcOrd="2" destOrd="0" presId="urn:microsoft.com/office/officeart/2005/8/layout/StepDownProcess"/>
    <dgm:cxn modelId="{FDB6F343-5213-4E47-BF47-8271E8AF4262}" type="presParOf" srcId="{F921D9DE-7AF9-43D9-8CFD-95A0011FAB03}" destId="{20FAA14E-EC61-4161-A3A7-16F77035989A}" srcOrd="1" destOrd="0" presId="urn:microsoft.com/office/officeart/2005/8/layout/StepDownProcess"/>
    <dgm:cxn modelId="{ACC5077E-ACD0-4005-A0EF-5EFAF735AED8}" type="presParOf" srcId="{F921D9DE-7AF9-43D9-8CFD-95A0011FAB03}" destId="{4122E63F-7C8F-4283-BBD8-8EC2284EB3DB}" srcOrd="2" destOrd="0" presId="urn:microsoft.com/office/officeart/2005/8/layout/StepDownProcess"/>
    <dgm:cxn modelId="{2DA96A4E-05BB-4DFF-8914-10DED80811A2}" type="presParOf" srcId="{4122E63F-7C8F-4283-BBD8-8EC2284EB3DB}" destId="{371F629D-1E7F-4533-9532-07D57B95F4D5}" srcOrd="0" destOrd="0" presId="urn:microsoft.com/office/officeart/2005/8/layout/StepDownProcess"/>
    <dgm:cxn modelId="{C1481810-3E64-443B-B959-739E74822422}" type="presParOf" srcId="{4122E63F-7C8F-4283-BBD8-8EC2284EB3DB}" destId="{542D69ED-EC89-48AE-91D7-9FC1DDA2BE59}" srcOrd="1" destOrd="0" presId="urn:microsoft.com/office/officeart/2005/8/layout/StepDownProcess"/>
    <dgm:cxn modelId="{57F5F826-1524-4CFD-9F31-ABFD463BD53A}" type="presParOf" srcId="{4122E63F-7C8F-4283-BBD8-8EC2284EB3DB}" destId="{6503DE80-910F-4330-A6C0-994988FB2975}" srcOrd="2" destOrd="0" presId="urn:microsoft.com/office/officeart/2005/8/layout/StepDownProcess"/>
    <dgm:cxn modelId="{79A078B6-021C-4064-BDD1-1C4EA41ADF09}" type="presParOf" srcId="{F921D9DE-7AF9-43D9-8CFD-95A0011FAB03}" destId="{44F7A856-5F05-4C32-BBC6-6B8527A3C792}" srcOrd="3" destOrd="0" presId="urn:microsoft.com/office/officeart/2005/8/layout/StepDownProcess"/>
    <dgm:cxn modelId="{8B3DEBD2-FC23-43C8-B83E-96FE52322884}" type="presParOf" srcId="{F921D9DE-7AF9-43D9-8CFD-95A0011FAB03}" destId="{995B391D-E054-437A-8F79-F210E41C5F9B}" srcOrd="4" destOrd="0" presId="urn:microsoft.com/office/officeart/2005/8/layout/StepDownProcess"/>
    <dgm:cxn modelId="{1EF357DE-FA5F-4A72-895F-C7717EA4513E}" type="presParOf" srcId="{995B391D-E054-437A-8F79-F210E41C5F9B}" destId="{66D52AD5-A6BF-4C99-B5F9-894F371C1A2E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3349EEC-D9AE-4D8E-A8FC-C4B924B1FEFF}" type="doc">
      <dgm:prSet loTypeId="urn:microsoft.com/office/officeart/2005/8/layout/StepDown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B8555D9-3C1B-470B-85F7-CE16E8D72077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Bot.js</a:t>
          </a:r>
        </a:p>
      </dgm:t>
    </dgm:pt>
    <dgm:pt modelId="{66A2F561-3403-476E-BF8F-5169D53E61DB}" type="parTrans" cxnId="{A62B6DF4-4C73-4F03-9688-0E2A6851ABB9}">
      <dgm:prSet/>
      <dgm:spPr/>
      <dgm:t>
        <a:bodyPr/>
        <a:lstStyle/>
        <a:p>
          <a:endParaRPr lang="en-US"/>
        </a:p>
      </dgm:t>
    </dgm:pt>
    <dgm:pt modelId="{E8EB6F74-A59B-4FBE-875D-F60DD9FBD368}" type="sibTrans" cxnId="{A62B6DF4-4C73-4F03-9688-0E2A6851ABB9}">
      <dgm:prSet/>
      <dgm:spPr/>
      <dgm:t>
        <a:bodyPr/>
        <a:lstStyle/>
        <a:p>
          <a:endParaRPr lang="en-US"/>
        </a:p>
      </dgm:t>
    </dgm:pt>
    <dgm:pt modelId="{91D1638A-158A-4E4F-B363-2A69C36613A4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Listen and compile messages</a:t>
          </a:r>
        </a:p>
      </dgm:t>
    </dgm:pt>
    <dgm:pt modelId="{7D0C9BC4-5CFC-4CB7-AA9E-FC224B0C1CD5}" type="parTrans" cxnId="{B2FD7063-06D0-4C13-8E3A-DFFF9F197B9D}">
      <dgm:prSet/>
      <dgm:spPr/>
      <dgm:t>
        <a:bodyPr/>
        <a:lstStyle/>
        <a:p>
          <a:endParaRPr lang="en-US"/>
        </a:p>
      </dgm:t>
    </dgm:pt>
    <dgm:pt modelId="{11790FDB-91F3-4B66-86C6-17C6E023B2DB}" type="sibTrans" cxnId="{B2FD7063-06D0-4C13-8E3A-DFFF9F197B9D}">
      <dgm:prSet/>
      <dgm:spPr/>
      <dgm:t>
        <a:bodyPr/>
        <a:lstStyle/>
        <a:p>
          <a:endParaRPr lang="en-US"/>
        </a:p>
      </dgm:t>
    </dgm:pt>
    <dgm:pt modelId="{82CD5F47-5200-4358-A47B-AC4A5956175A}">
      <dgm:prSet phldrT="[Text]"/>
      <dgm:spPr/>
      <dgm:t>
        <a:bodyPr/>
        <a:lstStyle/>
        <a:p>
          <a:r>
            <a:rPr lang="en-US" b="0" dirty="0">
              <a:solidFill>
                <a:schemeClr val="bg1"/>
              </a:solidFill>
            </a:rPr>
            <a:t>Interact with users</a:t>
          </a:r>
          <a:endParaRPr lang="en-US" dirty="0">
            <a:solidFill>
              <a:schemeClr val="bg1"/>
            </a:solidFill>
          </a:endParaRPr>
        </a:p>
      </dgm:t>
    </dgm:pt>
    <dgm:pt modelId="{6DBED35F-C26C-4486-B4E7-615379D00554}" type="parTrans" cxnId="{40270EB9-DB41-4BCD-936A-AA1EA6A7996A}">
      <dgm:prSet/>
      <dgm:spPr/>
      <dgm:t>
        <a:bodyPr/>
        <a:lstStyle/>
        <a:p>
          <a:endParaRPr lang="en-US"/>
        </a:p>
      </dgm:t>
    </dgm:pt>
    <dgm:pt modelId="{58AF3A2C-01EC-47D0-97DF-32D2577E28ED}" type="sibTrans" cxnId="{40270EB9-DB41-4BCD-936A-AA1EA6A7996A}">
      <dgm:prSet/>
      <dgm:spPr/>
      <dgm:t>
        <a:bodyPr/>
        <a:lstStyle/>
        <a:p>
          <a:endParaRPr lang="en-US"/>
        </a:p>
      </dgm:t>
    </dgm:pt>
    <dgm:pt modelId="{F921D9DE-7AF9-43D9-8CFD-95A0011FAB03}" type="pres">
      <dgm:prSet presAssocID="{83349EEC-D9AE-4D8E-A8FC-C4B924B1FEFF}" presName="rootnode" presStyleCnt="0">
        <dgm:presLayoutVars>
          <dgm:chMax/>
          <dgm:chPref/>
          <dgm:dir/>
          <dgm:animLvl val="lvl"/>
        </dgm:presLayoutVars>
      </dgm:prSet>
      <dgm:spPr/>
    </dgm:pt>
    <dgm:pt modelId="{602A5BCC-26E1-4337-A53C-E6CC213588C9}" type="pres">
      <dgm:prSet presAssocID="{CB8555D9-3C1B-470B-85F7-CE16E8D72077}" presName="composite" presStyleCnt="0"/>
      <dgm:spPr/>
    </dgm:pt>
    <dgm:pt modelId="{15975775-D976-4EBA-AD65-51194D4A24EE}" type="pres">
      <dgm:prSet presAssocID="{CB8555D9-3C1B-470B-85F7-CE16E8D72077}" presName="bentUpArrow1" presStyleLbl="alignImgPlace1" presStyleIdx="0" presStyleCnt="2"/>
      <dgm:spPr/>
    </dgm:pt>
    <dgm:pt modelId="{8CF54218-432A-4F67-B8E1-800C4B1B0106}" type="pres">
      <dgm:prSet presAssocID="{CB8555D9-3C1B-470B-85F7-CE16E8D72077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72D04B86-0A61-4339-8BF1-95AB46BA267A}" type="pres">
      <dgm:prSet presAssocID="{CB8555D9-3C1B-470B-85F7-CE16E8D72077}" presName="ChildText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20FAA14E-EC61-4161-A3A7-16F77035989A}" type="pres">
      <dgm:prSet presAssocID="{E8EB6F74-A59B-4FBE-875D-F60DD9FBD368}" presName="sibTrans" presStyleCnt="0"/>
      <dgm:spPr/>
    </dgm:pt>
    <dgm:pt modelId="{4122E63F-7C8F-4283-BBD8-8EC2284EB3DB}" type="pres">
      <dgm:prSet presAssocID="{91D1638A-158A-4E4F-B363-2A69C36613A4}" presName="composite" presStyleCnt="0"/>
      <dgm:spPr/>
    </dgm:pt>
    <dgm:pt modelId="{371F629D-1E7F-4533-9532-07D57B95F4D5}" type="pres">
      <dgm:prSet presAssocID="{91D1638A-158A-4E4F-B363-2A69C36613A4}" presName="bentUpArrow1" presStyleLbl="alignImgPlace1" presStyleIdx="1" presStyleCnt="2"/>
      <dgm:spPr/>
    </dgm:pt>
    <dgm:pt modelId="{542D69ED-EC89-48AE-91D7-9FC1DDA2BE59}" type="pres">
      <dgm:prSet presAssocID="{91D1638A-158A-4E4F-B363-2A69C36613A4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6503DE80-910F-4330-A6C0-994988FB2975}" type="pres">
      <dgm:prSet presAssocID="{91D1638A-158A-4E4F-B363-2A69C36613A4}" presName="ChildText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44F7A856-5F05-4C32-BBC6-6B8527A3C792}" type="pres">
      <dgm:prSet presAssocID="{11790FDB-91F3-4B66-86C6-17C6E023B2DB}" presName="sibTrans" presStyleCnt="0"/>
      <dgm:spPr/>
    </dgm:pt>
    <dgm:pt modelId="{995B391D-E054-437A-8F79-F210E41C5F9B}" type="pres">
      <dgm:prSet presAssocID="{82CD5F47-5200-4358-A47B-AC4A5956175A}" presName="composite" presStyleCnt="0"/>
      <dgm:spPr/>
    </dgm:pt>
    <dgm:pt modelId="{66D52AD5-A6BF-4C99-B5F9-894F371C1A2E}" type="pres">
      <dgm:prSet presAssocID="{82CD5F47-5200-4358-A47B-AC4A5956175A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B2FD7063-06D0-4C13-8E3A-DFFF9F197B9D}" srcId="{83349EEC-D9AE-4D8E-A8FC-C4B924B1FEFF}" destId="{91D1638A-158A-4E4F-B363-2A69C36613A4}" srcOrd="1" destOrd="0" parTransId="{7D0C9BC4-5CFC-4CB7-AA9E-FC224B0C1CD5}" sibTransId="{11790FDB-91F3-4B66-86C6-17C6E023B2DB}"/>
    <dgm:cxn modelId="{5B6DC276-30D1-489F-B185-C21B1A8AB636}" type="presOf" srcId="{83349EEC-D9AE-4D8E-A8FC-C4B924B1FEFF}" destId="{F921D9DE-7AF9-43D9-8CFD-95A0011FAB03}" srcOrd="0" destOrd="0" presId="urn:microsoft.com/office/officeart/2005/8/layout/StepDownProcess"/>
    <dgm:cxn modelId="{40270EB9-DB41-4BCD-936A-AA1EA6A7996A}" srcId="{83349EEC-D9AE-4D8E-A8FC-C4B924B1FEFF}" destId="{82CD5F47-5200-4358-A47B-AC4A5956175A}" srcOrd="2" destOrd="0" parTransId="{6DBED35F-C26C-4486-B4E7-615379D00554}" sibTransId="{58AF3A2C-01EC-47D0-97DF-32D2577E28ED}"/>
    <dgm:cxn modelId="{BD1782BE-95DA-4DE3-AA90-262B3215B06F}" type="presOf" srcId="{CB8555D9-3C1B-470B-85F7-CE16E8D72077}" destId="{8CF54218-432A-4F67-B8E1-800C4B1B0106}" srcOrd="0" destOrd="0" presId="urn:microsoft.com/office/officeart/2005/8/layout/StepDownProcess"/>
    <dgm:cxn modelId="{E6B1ECF2-95D2-4A8E-92ED-51A85AF13226}" type="presOf" srcId="{91D1638A-158A-4E4F-B363-2A69C36613A4}" destId="{542D69ED-EC89-48AE-91D7-9FC1DDA2BE59}" srcOrd="0" destOrd="0" presId="urn:microsoft.com/office/officeart/2005/8/layout/StepDownProcess"/>
    <dgm:cxn modelId="{A62B6DF4-4C73-4F03-9688-0E2A6851ABB9}" srcId="{83349EEC-D9AE-4D8E-A8FC-C4B924B1FEFF}" destId="{CB8555D9-3C1B-470B-85F7-CE16E8D72077}" srcOrd="0" destOrd="0" parTransId="{66A2F561-3403-476E-BF8F-5169D53E61DB}" sibTransId="{E8EB6F74-A59B-4FBE-875D-F60DD9FBD368}"/>
    <dgm:cxn modelId="{225750F9-8634-43D1-B4B1-4DE197692231}" type="presOf" srcId="{82CD5F47-5200-4358-A47B-AC4A5956175A}" destId="{66D52AD5-A6BF-4C99-B5F9-894F371C1A2E}" srcOrd="0" destOrd="0" presId="urn:microsoft.com/office/officeart/2005/8/layout/StepDownProcess"/>
    <dgm:cxn modelId="{0E413A3A-B7CF-4EE8-916E-1F54929CE1BD}" type="presParOf" srcId="{F921D9DE-7AF9-43D9-8CFD-95A0011FAB03}" destId="{602A5BCC-26E1-4337-A53C-E6CC213588C9}" srcOrd="0" destOrd="0" presId="urn:microsoft.com/office/officeart/2005/8/layout/StepDownProcess"/>
    <dgm:cxn modelId="{0F1EA2AB-20BE-490D-93F3-7FFCC1970A42}" type="presParOf" srcId="{602A5BCC-26E1-4337-A53C-E6CC213588C9}" destId="{15975775-D976-4EBA-AD65-51194D4A24EE}" srcOrd="0" destOrd="0" presId="urn:microsoft.com/office/officeart/2005/8/layout/StepDownProcess"/>
    <dgm:cxn modelId="{5FCDED38-D163-4925-B5A7-83CAA0458F8F}" type="presParOf" srcId="{602A5BCC-26E1-4337-A53C-E6CC213588C9}" destId="{8CF54218-432A-4F67-B8E1-800C4B1B0106}" srcOrd="1" destOrd="0" presId="urn:microsoft.com/office/officeart/2005/8/layout/StepDownProcess"/>
    <dgm:cxn modelId="{6588DE73-9F05-421E-A261-90A8A27F1521}" type="presParOf" srcId="{602A5BCC-26E1-4337-A53C-E6CC213588C9}" destId="{72D04B86-0A61-4339-8BF1-95AB46BA267A}" srcOrd="2" destOrd="0" presId="urn:microsoft.com/office/officeart/2005/8/layout/StepDownProcess"/>
    <dgm:cxn modelId="{FDB6F343-5213-4E47-BF47-8271E8AF4262}" type="presParOf" srcId="{F921D9DE-7AF9-43D9-8CFD-95A0011FAB03}" destId="{20FAA14E-EC61-4161-A3A7-16F77035989A}" srcOrd="1" destOrd="0" presId="urn:microsoft.com/office/officeart/2005/8/layout/StepDownProcess"/>
    <dgm:cxn modelId="{ACC5077E-ACD0-4005-A0EF-5EFAF735AED8}" type="presParOf" srcId="{F921D9DE-7AF9-43D9-8CFD-95A0011FAB03}" destId="{4122E63F-7C8F-4283-BBD8-8EC2284EB3DB}" srcOrd="2" destOrd="0" presId="urn:microsoft.com/office/officeart/2005/8/layout/StepDownProcess"/>
    <dgm:cxn modelId="{2DA96A4E-05BB-4DFF-8914-10DED80811A2}" type="presParOf" srcId="{4122E63F-7C8F-4283-BBD8-8EC2284EB3DB}" destId="{371F629D-1E7F-4533-9532-07D57B95F4D5}" srcOrd="0" destOrd="0" presId="urn:microsoft.com/office/officeart/2005/8/layout/StepDownProcess"/>
    <dgm:cxn modelId="{C1481810-3E64-443B-B959-739E74822422}" type="presParOf" srcId="{4122E63F-7C8F-4283-BBD8-8EC2284EB3DB}" destId="{542D69ED-EC89-48AE-91D7-9FC1DDA2BE59}" srcOrd="1" destOrd="0" presId="urn:microsoft.com/office/officeart/2005/8/layout/StepDownProcess"/>
    <dgm:cxn modelId="{57F5F826-1524-4CFD-9F31-ABFD463BD53A}" type="presParOf" srcId="{4122E63F-7C8F-4283-BBD8-8EC2284EB3DB}" destId="{6503DE80-910F-4330-A6C0-994988FB2975}" srcOrd="2" destOrd="0" presId="urn:microsoft.com/office/officeart/2005/8/layout/StepDownProcess"/>
    <dgm:cxn modelId="{79A078B6-021C-4064-BDD1-1C4EA41ADF09}" type="presParOf" srcId="{F921D9DE-7AF9-43D9-8CFD-95A0011FAB03}" destId="{44F7A856-5F05-4C32-BBC6-6B8527A3C792}" srcOrd="3" destOrd="0" presId="urn:microsoft.com/office/officeart/2005/8/layout/StepDownProcess"/>
    <dgm:cxn modelId="{8B3DEBD2-FC23-43C8-B83E-96FE52322884}" type="presParOf" srcId="{F921D9DE-7AF9-43D9-8CFD-95A0011FAB03}" destId="{995B391D-E054-437A-8F79-F210E41C5F9B}" srcOrd="4" destOrd="0" presId="urn:microsoft.com/office/officeart/2005/8/layout/StepDownProcess"/>
    <dgm:cxn modelId="{1EF357DE-FA5F-4A72-895F-C7717EA4513E}" type="presParOf" srcId="{995B391D-E054-437A-8F79-F210E41C5F9B}" destId="{66D52AD5-A6BF-4C99-B5F9-894F371C1A2E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5A999AE-E903-4DCA-BC88-C6D7247FD674}" type="doc">
      <dgm:prSet loTypeId="urn:microsoft.com/office/officeart/2005/8/layout/arrow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261E77-90F8-40C5-84FB-BA570C6564D2}">
      <dgm:prSet phldrT="[Text]"/>
      <dgm:spPr/>
      <dgm:t>
        <a:bodyPr/>
        <a:lstStyle/>
        <a:p>
          <a:r>
            <a:rPr lang="en-US" dirty="0"/>
            <a:t>Parent </a:t>
          </a:r>
        </a:p>
      </dgm:t>
    </dgm:pt>
    <dgm:pt modelId="{73E99A7F-603E-406E-894A-7B0B94686D84}" type="sibTrans" cxnId="{67FE6707-716F-4F3B-825B-F6AC156CF9FD}">
      <dgm:prSet/>
      <dgm:spPr/>
      <dgm:t>
        <a:bodyPr/>
        <a:lstStyle/>
        <a:p>
          <a:endParaRPr lang="en-US"/>
        </a:p>
      </dgm:t>
    </dgm:pt>
    <dgm:pt modelId="{C67FCE2B-E9A9-42B3-9D04-0F25D971A385}" type="parTrans" cxnId="{67FE6707-716F-4F3B-825B-F6AC156CF9FD}">
      <dgm:prSet/>
      <dgm:spPr/>
      <dgm:t>
        <a:bodyPr/>
        <a:lstStyle/>
        <a:p>
          <a:endParaRPr lang="en-US"/>
        </a:p>
      </dgm:t>
    </dgm:pt>
    <dgm:pt modelId="{B2A151C3-34F6-4097-8209-49E233B3F16A}">
      <dgm:prSet phldrT="[Text]"/>
      <dgm:spPr/>
      <dgm:t>
        <a:bodyPr/>
        <a:lstStyle/>
        <a:p>
          <a:r>
            <a:rPr lang="en-US" dirty="0"/>
            <a:t>Child</a:t>
          </a:r>
        </a:p>
      </dgm:t>
    </dgm:pt>
    <dgm:pt modelId="{0F9BD768-2999-45B9-A4F2-6B4F4EF62410}" type="parTrans" cxnId="{4AB94D13-C2A2-4449-9381-665540D5DCC5}">
      <dgm:prSet/>
      <dgm:spPr/>
      <dgm:t>
        <a:bodyPr/>
        <a:lstStyle/>
        <a:p>
          <a:endParaRPr lang="en-US"/>
        </a:p>
      </dgm:t>
    </dgm:pt>
    <dgm:pt modelId="{6579B62B-E0D9-4E14-A754-1247DF0CD68E}" type="sibTrans" cxnId="{4AB94D13-C2A2-4449-9381-665540D5DCC5}">
      <dgm:prSet/>
      <dgm:spPr/>
      <dgm:t>
        <a:bodyPr/>
        <a:lstStyle/>
        <a:p>
          <a:endParaRPr lang="en-US"/>
        </a:p>
      </dgm:t>
    </dgm:pt>
    <dgm:pt modelId="{788CC6C7-B35C-45CB-9984-3B8CA30F4B79}" type="pres">
      <dgm:prSet presAssocID="{55A999AE-E903-4DCA-BC88-C6D7247FD674}" presName="compositeShape" presStyleCnt="0">
        <dgm:presLayoutVars>
          <dgm:chMax val="2"/>
          <dgm:dir/>
          <dgm:resizeHandles val="exact"/>
        </dgm:presLayoutVars>
      </dgm:prSet>
      <dgm:spPr/>
    </dgm:pt>
    <dgm:pt modelId="{603B2A49-5233-4B1B-A297-321B5158F5D8}" type="pres">
      <dgm:prSet presAssocID="{55A999AE-E903-4DCA-BC88-C6D7247FD674}" presName="ribbon" presStyleLbl="node1" presStyleIdx="0" presStyleCnt="1"/>
      <dgm:spPr/>
    </dgm:pt>
    <dgm:pt modelId="{69C025C2-9762-490B-BAE1-7E6DD06680DA}" type="pres">
      <dgm:prSet presAssocID="{55A999AE-E903-4DCA-BC88-C6D7247FD674}" presName="leftArrowText" presStyleLbl="node1" presStyleIdx="0" presStyleCnt="1" custScaleY="41342">
        <dgm:presLayoutVars>
          <dgm:chMax val="0"/>
          <dgm:bulletEnabled val="1"/>
        </dgm:presLayoutVars>
      </dgm:prSet>
      <dgm:spPr/>
    </dgm:pt>
    <dgm:pt modelId="{0F5D4324-8C22-4D53-8847-02E0785544D7}" type="pres">
      <dgm:prSet presAssocID="{55A999AE-E903-4DCA-BC88-C6D7247FD674}" presName="rightArrowText" presStyleLbl="node1" presStyleIdx="0" presStyleCnt="1" custScaleY="39634">
        <dgm:presLayoutVars>
          <dgm:chMax val="0"/>
          <dgm:bulletEnabled val="1"/>
        </dgm:presLayoutVars>
      </dgm:prSet>
      <dgm:spPr/>
    </dgm:pt>
  </dgm:ptLst>
  <dgm:cxnLst>
    <dgm:cxn modelId="{67FE6707-716F-4F3B-825B-F6AC156CF9FD}" srcId="{55A999AE-E903-4DCA-BC88-C6D7247FD674}" destId="{75261E77-90F8-40C5-84FB-BA570C6564D2}" srcOrd="0" destOrd="0" parTransId="{C67FCE2B-E9A9-42B3-9D04-0F25D971A385}" sibTransId="{73E99A7F-603E-406E-894A-7B0B94686D84}"/>
    <dgm:cxn modelId="{4AB94D13-C2A2-4449-9381-665540D5DCC5}" srcId="{55A999AE-E903-4DCA-BC88-C6D7247FD674}" destId="{B2A151C3-34F6-4097-8209-49E233B3F16A}" srcOrd="1" destOrd="0" parTransId="{0F9BD768-2999-45B9-A4F2-6B4F4EF62410}" sibTransId="{6579B62B-E0D9-4E14-A754-1247DF0CD68E}"/>
    <dgm:cxn modelId="{6ECDAA5E-9B29-46EB-A709-E478E88D9CED}" type="presOf" srcId="{B2A151C3-34F6-4097-8209-49E233B3F16A}" destId="{0F5D4324-8C22-4D53-8847-02E0785544D7}" srcOrd="0" destOrd="0" presId="urn:microsoft.com/office/officeart/2005/8/layout/arrow6"/>
    <dgm:cxn modelId="{1FE41F65-8B48-451E-A1DD-805EFD7D4C7C}" type="presOf" srcId="{55A999AE-E903-4DCA-BC88-C6D7247FD674}" destId="{788CC6C7-B35C-45CB-9984-3B8CA30F4B79}" srcOrd="0" destOrd="0" presId="urn:microsoft.com/office/officeart/2005/8/layout/arrow6"/>
    <dgm:cxn modelId="{5D818549-DF27-4B57-B1A5-C6F68A10DB96}" type="presOf" srcId="{75261E77-90F8-40C5-84FB-BA570C6564D2}" destId="{69C025C2-9762-490B-BAE1-7E6DD06680DA}" srcOrd="0" destOrd="0" presId="urn:microsoft.com/office/officeart/2005/8/layout/arrow6"/>
    <dgm:cxn modelId="{6262E94A-8B3B-4D59-8719-CA6FD66C3B9F}" type="presParOf" srcId="{788CC6C7-B35C-45CB-9984-3B8CA30F4B79}" destId="{603B2A49-5233-4B1B-A297-321B5158F5D8}" srcOrd="0" destOrd="0" presId="urn:microsoft.com/office/officeart/2005/8/layout/arrow6"/>
    <dgm:cxn modelId="{33DC7A98-EC72-4B4D-885E-9891E6AF7B47}" type="presParOf" srcId="{788CC6C7-B35C-45CB-9984-3B8CA30F4B79}" destId="{69C025C2-9762-490B-BAE1-7E6DD06680DA}" srcOrd="1" destOrd="0" presId="urn:microsoft.com/office/officeart/2005/8/layout/arrow6"/>
    <dgm:cxn modelId="{7BD1AFCC-E4CE-4D73-A288-1885DDB63C6C}" type="presParOf" srcId="{788CC6C7-B35C-45CB-9984-3B8CA30F4B79}" destId="{0F5D4324-8C22-4D53-8847-02E0785544D7}" srcOrd="2" destOrd="0" presId="urn:microsoft.com/office/officeart/2005/8/layout/arrow6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975775-D976-4EBA-AD65-51194D4A24EE}">
      <dsp:nvSpPr>
        <dsp:cNvPr id="0" name=""/>
        <dsp:cNvSpPr/>
      </dsp:nvSpPr>
      <dsp:spPr>
        <a:xfrm rot="5400000">
          <a:off x="616352" y="1153719"/>
          <a:ext cx="1020365" cy="116164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F54218-432A-4F67-B8E1-800C4B1B0106}">
      <dsp:nvSpPr>
        <dsp:cNvPr id="0" name=""/>
        <dsp:cNvSpPr/>
      </dsp:nvSpPr>
      <dsp:spPr>
        <a:xfrm>
          <a:off x="346017" y="22623"/>
          <a:ext cx="1717694" cy="1202330"/>
        </a:xfrm>
        <a:prstGeom prst="roundRect">
          <a:avLst>
            <a:gd name="adj" fmla="val 166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chemeClr val="bg1"/>
              </a:solidFill>
            </a:rPr>
            <a:t>Server.js</a:t>
          </a:r>
        </a:p>
      </dsp:txBody>
      <dsp:txXfrm>
        <a:off x="404720" y="81326"/>
        <a:ext cx="1600288" cy="1084924"/>
      </dsp:txXfrm>
    </dsp:sp>
    <dsp:sp modelId="{72D04B86-0A61-4339-8BF1-95AB46BA267A}">
      <dsp:nvSpPr>
        <dsp:cNvPr id="0" name=""/>
        <dsp:cNvSpPr/>
      </dsp:nvSpPr>
      <dsp:spPr>
        <a:xfrm>
          <a:off x="2063712" y="137293"/>
          <a:ext cx="1249287" cy="9717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1F629D-1E7F-4533-9532-07D57B95F4D5}">
      <dsp:nvSpPr>
        <dsp:cNvPr id="0" name=""/>
        <dsp:cNvSpPr/>
      </dsp:nvSpPr>
      <dsp:spPr>
        <a:xfrm rot="5400000">
          <a:off x="2040504" y="2504333"/>
          <a:ext cx="1020365" cy="116164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3600000"/>
            <a:satOff val="13579"/>
            <a:lumOff val="16438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2D69ED-EC89-48AE-91D7-9FC1DDA2BE59}">
      <dsp:nvSpPr>
        <dsp:cNvPr id="0" name=""/>
        <dsp:cNvSpPr/>
      </dsp:nvSpPr>
      <dsp:spPr>
        <a:xfrm>
          <a:off x="1770169" y="1373237"/>
          <a:ext cx="1717694" cy="1202330"/>
        </a:xfrm>
        <a:prstGeom prst="roundRect">
          <a:avLst>
            <a:gd name="adj" fmla="val 166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chemeClr val="bg1"/>
              </a:solidFill>
            </a:rPr>
            <a:t>Add bot to groups</a:t>
          </a:r>
        </a:p>
      </dsp:txBody>
      <dsp:txXfrm>
        <a:off x="1828872" y="1431940"/>
        <a:ext cx="1600288" cy="1084924"/>
      </dsp:txXfrm>
    </dsp:sp>
    <dsp:sp modelId="{6503DE80-910F-4330-A6C0-994988FB2975}">
      <dsp:nvSpPr>
        <dsp:cNvPr id="0" name=""/>
        <dsp:cNvSpPr/>
      </dsp:nvSpPr>
      <dsp:spPr>
        <a:xfrm>
          <a:off x="3487863" y="1487907"/>
          <a:ext cx="1249287" cy="9717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D52AD5-A6BF-4C99-B5F9-894F371C1A2E}">
      <dsp:nvSpPr>
        <dsp:cNvPr id="0" name=""/>
        <dsp:cNvSpPr/>
      </dsp:nvSpPr>
      <dsp:spPr>
        <a:xfrm>
          <a:off x="3194320" y="2723851"/>
          <a:ext cx="1717694" cy="1202330"/>
        </a:xfrm>
        <a:prstGeom prst="roundRect">
          <a:avLst>
            <a:gd name="adj" fmla="val 166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chemeClr val="bg1"/>
              </a:solidFill>
            </a:rPr>
            <a:t>Report messages</a:t>
          </a:r>
        </a:p>
      </dsp:txBody>
      <dsp:txXfrm>
        <a:off x="3253023" y="2782554"/>
        <a:ext cx="1600288" cy="10849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975775-D976-4EBA-AD65-51194D4A24EE}">
      <dsp:nvSpPr>
        <dsp:cNvPr id="0" name=""/>
        <dsp:cNvSpPr/>
      </dsp:nvSpPr>
      <dsp:spPr>
        <a:xfrm rot="5400000">
          <a:off x="616352" y="1153719"/>
          <a:ext cx="1020365" cy="116164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F54218-432A-4F67-B8E1-800C4B1B0106}">
      <dsp:nvSpPr>
        <dsp:cNvPr id="0" name=""/>
        <dsp:cNvSpPr/>
      </dsp:nvSpPr>
      <dsp:spPr>
        <a:xfrm>
          <a:off x="346017" y="22623"/>
          <a:ext cx="1717694" cy="1202330"/>
        </a:xfrm>
        <a:prstGeom prst="roundRect">
          <a:avLst>
            <a:gd name="adj" fmla="val 166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chemeClr val="bg1"/>
              </a:solidFill>
            </a:rPr>
            <a:t>Bot.js</a:t>
          </a:r>
        </a:p>
      </dsp:txBody>
      <dsp:txXfrm>
        <a:off x="404720" y="81326"/>
        <a:ext cx="1600288" cy="1084924"/>
      </dsp:txXfrm>
    </dsp:sp>
    <dsp:sp modelId="{72D04B86-0A61-4339-8BF1-95AB46BA267A}">
      <dsp:nvSpPr>
        <dsp:cNvPr id="0" name=""/>
        <dsp:cNvSpPr/>
      </dsp:nvSpPr>
      <dsp:spPr>
        <a:xfrm>
          <a:off x="2063712" y="137293"/>
          <a:ext cx="1249287" cy="9717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1F629D-1E7F-4533-9532-07D57B95F4D5}">
      <dsp:nvSpPr>
        <dsp:cNvPr id="0" name=""/>
        <dsp:cNvSpPr/>
      </dsp:nvSpPr>
      <dsp:spPr>
        <a:xfrm rot="5400000">
          <a:off x="2040504" y="2504333"/>
          <a:ext cx="1020365" cy="116164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3600000"/>
            <a:satOff val="13579"/>
            <a:lumOff val="16438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2D69ED-EC89-48AE-91D7-9FC1DDA2BE59}">
      <dsp:nvSpPr>
        <dsp:cNvPr id="0" name=""/>
        <dsp:cNvSpPr/>
      </dsp:nvSpPr>
      <dsp:spPr>
        <a:xfrm>
          <a:off x="1770169" y="1373237"/>
          <a:ext cx="1717694" cy="1202330"/>
        </a:xfrm>
        <a:prstGeom prst="roundRect">
          <a:avLst>
            <a:gd name="adj" fmla="val 166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chemeClr val="bg1"/>
              </a:solidFill>
            </a:rPr>
            <a:t>Listen and compile messages</a:t>
          </a:r>
        </a:p>
      </dsp:txBody>
      <dsp:txXfrm>
        <a:off x="1828872" y="1431940"/>
        <a:ext cx="1600288" cy="1084924"/>
      </dsp:txXfrm>
    </dsp:sp>
    <dsp:sp modelId="{6503DE80-910F-4330-A6C0-994988FB2975}">
      <dsp:nvSpPr>
        <dsp:cNvPr id="0" name=""/>
        <dsp:cNvSpPr/>
      </dsp:nvSpPr>
      <dsp:spPr>
        <a:xfrm>
          <a:off x="3487863" y="1487907"/>
          <a:ext cx="1249287" cy="9717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D52AD5-A6BF-4C99-B5F9-894F371C1A2E}">
      <dsp:nvSpPr>
        <dsp:cNvPr id="0" name=""/>
        <dsp:cNvSpPr/>
      </dsp:nvSpPr>
      <dsp:spPr>
        <a:xfrm>
          <a:off x="3194320" y="2723851"/>
          <a:ext cx="1717694" cy="1202330"/>
        </a:xfrm>
        <a:prstGeom prst="roundRect">
          <a:avLst>
            <a:gd name="adj" fmla="val 166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kern="1200" dirty="0">
              <a:solidFill>
                <a:schemeClr val="bg1"/>
              </a:solidFill>
            </a:rPr>
            <a:t>Interact with users</a:t>
          </a:r>
          <a:endParaRPr lang="en-US" sz="2100" kern="1200" dirty="0">
            <a:solidFill>
              <a:schemeClr val="bg1"/>
            </a:solidFill>
          </a:endParaRPr>
        </a:p>
      </dsp:txBody>
      <dsp:txXfrm>
        <a:off x="3253023" y="2782554"/>
        <a:ext cx="1600288" cy="108492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3B2A49-5233-4B1B-A297-321B5158F5D8}">
      <dsp:nvSpPr>
        <dsp:cNvPr id="0" name=""/>
        <dsp:cNvSpPr/>
      </dsp:nvSpPr>
      <dsp:spPr>
        <a:xfrm>
          <a:off x="0" y="741128"/>
          <a:ext cx="4635385" cy="1854154"/>
        </a:xfrm>
        <a:prstGeom prst="leftRightRibb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C025C2-9762-490B-BAE1-7E6DD06680DA}">
      <dsp:nvSpPr>
        <dsp:cNvPr id="0" name=""/>
        <dsp:cNvSpPr/>
      </dsp:nvSpPr>
      <dsp:spPr>
        <a:xfrm>
          <a:off x="556246" y="1332069"/>
          <a:ext cx="1529677" cy="375606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6896" rIns="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Parent </a:t>
          </a:r>
        </a:p>
      </dsp:txBody>
      <dsp:txXfrm>
        <a:off x="556246" y="1332069"/>
        <a:ext cx="1529677" cy="375606"/>
      </dsp:txXfrm>
    </dsp:sp>
    <dsp:sp modelId="{0F5D4324-8C22-4D53-8847-02E0785544D7}">
      <dsp:nvSpPr>
        <dsp:cNvPr id="0" name=""/>
        <dsp:cNvSpPr/>
      </dsp:nvSpPr>
      <dsp:spPr>
        <a:xfrm>
          <a:off x="2317692" y="1636492"/>
          <a:ext cx="1807800" cy="360088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6896" rIns="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Child</a:t>
          </a:r>
        </a:p>
      </dsp:txBody>
      <dsp:txXfrm>
        <a:off x="2317692" y="1636492"/>
        <a:ext cx="1807800" cy="3600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6">
  <dgm:title val=""/>
  <dgm:desc val=""/>
  <dgm:catLst>
    <dgm:cat type="relationship" pri="4000"/>
    <dgm:cat type="process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ctr"/>
      <dgm:param type="vertAlign" val="mid"/>
      <dgm:param type="ar" val="2.5"/>
    </dgm:alg>
    <dgm:shape xmlns:r="http://schemas.openxmlformats.org/officeDocument/2006/relationships" r:blip="">
      <dgm:adjLst/>
    </dgm:shape>
    <dgm:presOf/>
    <dgm:constrLst>
      <dgm:constr type="primFontSz" for="des" ptType="node" op="equ"/>
      <dgm:constr type="w" for="ch" forName="ribbon" refType="h" refFor="ch" refForName="ribbon" fact="2.5"/>
      <dgm:constr type="h" for="ch" forName="leftArrowText" refType="h" fact="0.49"/>
      <dgm:constr type="ctrY" for="ch" forName="leftArrowText" refType="ctrY" refFor="ch" refForName="ribbon"/>
      <dgm:constr type="ctrYOff" for="ch" forName="leftArrowText" refType="h" refFor="ch" refForName="ribbon" fact="-0.08"/>
      <dgm:constr type="l" for="ch" forName="leftArrowText" refType="w" refFor="ch" refForName="ribbon" fact="0.12"/>
      <dgm:constr type="r" for="ch" forName="leftArrowText" refType="w" refFor="ch" refForName="ribbon" fact="0.45"/>
      <dgm:constr type="h" for="ch" forName="rightArrowText" refType="h" fact="0.49"/>
      <dgm:constr type="ctrY" for="ch" forName="rightArrowText" refType="ctrY" refFor="ch" refForName="ribbon"/>
      <dgm:constr type="ctrYOff" for="ch" forName="rightArrowText" refType="h" refFor="ch" refForName="ribbon" fact="0.08"/>
      <dgm:constr type="l" for="ch" forName="rightArrowText" refType="w" refFor="ch" refForName="ribbon" fact="0.5"/>
      <dgm:constr type="r" for="ch" forName="rightArrowText" refType="w" refFor="ch" refForName="ribbon" fact="0.89"/>
    </dgm:constrLst>
    <dgm:ruleLst/>
    <dgm:choose name="Name0">
      <dgm:if name="Name1" axis="ch" ptType="node" func="cnt" op="gte" val="1">
        <dgm:layoutNode name="ribbon" styleLbl="node1">
          <dgm:alg type="sp"/>
          <dgm:shape xmlns:r="http://schemas.openxmlformats.org/officeDocument/2006/relationships" type="leftRightRibbon" r:blip="">
            <dgm:adjLst/>
          </dgm:shape>
          <dgm:presOf/>
          <dgm:constrLst/>
          <dgm:ruleLst/>
        </dgm:layoutNode>
        <dgm:layoutNode name="lef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2">
            <dgm:if name="Name3" func="var" arg="dir" op="equ" val="norm">
              <dgm:presOf axis="ch desOrSelf" ptType="node node" st="1 1" cnt="1 0"/>
            </dgm:if>
            <dgm:else name="Name4">
              <dgm:presOf axis="ch desOrSelf" ptType="node node" st="2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  <dgm:layoutNode name="righ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5">
            <dgm:if name="Name6" func="var" arg="dir" op="equ" val="norm">
              <dgm:presOf axis="ch desOrSelf" ptType="node node" st="2 1" cnt="1 0"/>
            </dgm:if>
            <dgm:else name="Name7">
              <dgm:presOf axis="ch desOrSelf" ptType="node node" st="1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</dgm:if>
      <dgm:else name="Name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CD4A90-912E-460A-86C2-769A11C496EC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719A01-2C13-4AF2-9B68-7404018F6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60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C9FAB-E3AB-4570-894F-241C243F349F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76E8-0E62-4423-A05C-5280D9A06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341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C9FAB-E3AB-4570-894F-241C243F349F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76E8-0E62-4423-A05C-5280D9A06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776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C9FAB-E3AB-4570-894F-241C243F349F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76E8-0E62-4423-A05C-5280D9A06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7331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C9FAB-E3AB-4570-894F-241C243F349F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76E8-0E62-4423-A05C-5280D9A06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0250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C9FAB-E3AB-4570-894F-241C243F349F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76E8-0E62-4423-A05C-5280D9A06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5358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C9FAB-E3AB-4570-894F-241C243F349F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76E8-0E62-4423-A05C-5280D9A06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927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C9FAB-E3AB-4570-894F-241C243F349F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76E8-0E62-4423-A05C-5280D9A06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174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C9FAB-E3AB-4570-894F-241C243F349F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76E8-0E62-4423-A05C-5280D9A06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001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C9FAB-E3AB-4570-894F-241C243F349F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76E8-0E62-4423-A05C-5280D9A06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672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C9FAB-E3AB-4570-894F-241C243F349F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76E8-0E62-4423-A05C-5280D9A06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09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C9FAB-E3AB-4570-894F-241C243F349F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76E8-0E62-4423-A05C-5280D9A06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386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C9FAB-E3AB-4570-894F-241C243F349F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76E8-0E62-4423-A05C-5280D9A06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90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C9FAB-E3AB-4570-894F-241C243F349F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76E8-0E62-4423-A05C-5280D9A06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400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C9FAB-E3AB-4570-894F-241C243F349F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76E8-0E62-4423-A05C-5280D9A06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014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C9FAB-E3AB-4570-894F-241C243F349F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76E8-0E62-4423-A05C-5280D9A06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641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C9FAB-E3AB-4570-894F-241C243F349F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76E8-0E62-4423-A05C-5280D9A06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302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C28C9FAB-E3AB-4570-894F-241C243F349F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C48A76E8-0E62-4423-A05C-5280D9A06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70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C28C9FAB-E3AB-4570-894F-241C243F349F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C48A76E8-0E62-4423-A05C-5280D9A06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4332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BBC6C-1BED-46FF-8237-4D4989C52B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Aggie Honor Bot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C6CD74-E178-4655-BDB0-4ECD4DCD5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1802" y="3664181"/>
            <a:ext cx="9768396" cy="463936"/>
          </a:xfrm>
        </p:spPr>
        <p:txBody>
          <a:bodyPr/>
          <a:lstStyle/>
          <a:p>
            <a:r>
              <a:rPr lang="en-US" dirty="0"/>
              <a:t>Trevor Bolton | Rebecca McFadden | Neel </a:t>
            </a:r>
            <a:r>
              <a:rPr lang="en-US" dirty="0" err="1"/>
              <a:t>Pochareddy</a:t>
            </a:r>
            <a:r>
              <a:rPr lang="en-US" dirty="0"/>
              <a:t> | Albin Kyle Myscich</a:t>
            </a:r>
          </a:p>
        </p:txBody>
      </p:sp>
    </p:spTree>
    <p:extLst>
      <p:ext uri="{BB962C8B-B14F-4D97-AF65-F5344CB8AC3E}">
        <p14:creationId xmlns:p14="http://schemas.microsoft.com/office/powerpoint/2010/main" val="1064597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42815-BA36-4CBA-846D-7DC54A103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007" y="903905"/>
            <a:ext cx="3932237" cy="54819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/>
              <a:t>“Cheating?”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5CDDA6-48CF-4C10-B9CD-4EFE8B8954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21" y="1545916"/>
            <a:ext cx="6639843" cy="248602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Guilt by association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Control entirely our of your hands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Forced to drop out of a group chat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Risking academic honesty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82E5A9-E650-4F41-8212-B72B39D95D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39"/>
          <a:stretch/>
        </p:blipFill>
        <p:spPr>
          <a:xfrm>
            <a:off x="3560781" y="3429000"/>
            <a:ext cx="8170576" cy="248602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C6B280A-1343-444E-8D8E-E22B3FF643BC}"/>
              </a:ext>
            </a:extLst>
          </p:cNvPr>
          <p:cNvSpPr txBox="1"/>
          <p:nvPr/>
        </p:nvSpPr>
        <p:spPr>
          <a:xfrm>
            <a:off x="1457325" y="6611779"/>
            <a:ext cx="112966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“Could GroupMe Lead to Cheating Guilt by Association?” </a:t>
            </a:r>
            <a:r>
              <a:rPr lang="en-US" sz="1000" i="1" dirty="0"/>
              <a:t>Could GroupMe Lead to Cheating Guilt by Association?</a:t>
            </a:r>
            <a:r>
              <a:rPr lang="en-US" sz="1000" dirty="0"/>
              <a:t>, www.insidehighered.com/news/2017/11/14/could-groupme-lead-cheating-guilt-association.</a:t>
            </a:r>
          </a:p>
        </p:txBody>
      </p:sp>
    </p:spTree>
    <p:extLst>
      <p:ext uri="{BB962C8B-B14F-4D97-AF65-F5344CB8AC3E}">
        <p14:creationId xmlns:p14="http://schemas.microsoft.com/office/powerpoint/2010/main" val="589454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9A352-958A-496E-BE00-7A03C0018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8999" y="148905"/>
            <a:ext cx="5334001" cy="1371600"/>
          </a:xfrm>
        </p:spPr>
        <p:txBody>
          <a:bodyPr/>
          <a:lstStyle/>
          <a:p>
            <a:r>
              <a:rPr lang="en-US" dirty="0"/>
              <a:t>Problems with Current GROUPME chats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6A9CBA9F-0A01-4092-B310-74646754DC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21" y="1545916"/>
            <a:ext cx="6639843" cy="248602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Once someone cheats anyone is liable to be charged for academic dishonesty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This is unfair as students are getting in trouble for things they did not 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Picture 6" descr="A picture containing text, white, photo, sitting&#10;&#10;Description automatically generated">
            <a:extLst>
              <a:ext uri="{FF2B5EF4-FFF2-40B4-BE49-F238E27FC236}">
                <a16:creationId xmlns:a16="http://schemas.microsoft.com/office/drawing/2014/main" id="{3F4C4957-84A6-4B8D-9AA8-BAC788B4A2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4260" y="1216404"/>
            <a:ext cx="3713735" cy="462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742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1C83886-BA9D-488F-9013-5A03332F8A3B}"/>
              </a:ext>
            </a:extLst>
          </p:cNvPr>
          <p:cNvSpPr/>
          <p:nvPr/>
        </p:nvSpPr>
        <p:spPr>
          <a:xfrm>
            <a:off x="336250" y="1054645"/>
            <a:ext cx="11519500" cy="923330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WHAT IF THERE WAS A SOLUTION??</a:t>
            </a:r>
          </a:p>
        </p:txBody>
      </p:sp>
    </p:spTree>
    <p:extLst>
      <p:ext uri="{BB962C8B-B14F-4D97-AF65-F5344CB8AC3E}">
        <p14:creationId xmlns:p14="http://schemas.microsoft.com/office/powerpoint/2010/main" val="3169092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D15D96E-F26B-4BDE-98FC-55781E9C0F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1999" y="1143000"/>
            <a:ext cx="5334001" cy="1828800"/>
          </a:xfrm>
        </p:spPr>
        <p:txBody>
          <a:bodyPr/>
          <a:lstStyle/>
          <a:p>
            <a:r>
              <a:rPr lang="en-US" dirty="0"/>
              <a:t>	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EC84A6-FEB5-44B4-A494-947D6AE4E1ED}"/>
              </a:ext>
            </a:extLst>
          </p:cNvPr>
          <p:cNvSpPr txBox="1"/>
          <p:nvPr/>
        </p:nvSpPr>
        <p:spPr>
          <a:xfrm>
            <a:off x="386592" y="2057400"/>
            <a:ext cx="10965810" cy="1446550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8800" dirty="0"/>
              <a:t>AGGIE-HONOR-BOT</a:t>
            </a:r>
          </a:p>
        </p:txBody>
      </p:sp>
    </p:spTree>
    <p:extLst>
      <p:ext uri="{BB962C8B-B14F-4D97-AF65-F5344CB8AC3E}">
        <p14:creationId xmlns:p14="http://schemas.microsoft.com/office/powerpoint/2010/main" val="537646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9E8848E-68F5-451F-B2EF-8E5152E20477}"/>
              </a:ext>
            </a:extLst>
          </p:cNvPr>
          <p:cNvSpPr txBox="1"/>
          <p:nvPr/>
        </p:nvSpPr>
        <p:spPr>
          <a:xfrm>
            <a:off x="1661020" y="260059"/>
            <a:ext cx="86742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HOW DID WE DO IT??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67251982-EC7D-4A84-9418-A4537280AE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05000818"/>
              </p:ext>
            </p:extLst>
          </p:nvPr>
        </p:nvGraphicFramePr>
        <p:xfrm>
          <a:off x="266584" y="1943448"/>
          <a:ext cx="5258033" cy="39488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62A0F2A5-DF08-4AA4-A784-11430298EC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14655062"/>
              </p:ext>
            </p:extLst>
          </p:nvPr>
        </p:nvGraphicFramePr>
        <p:xfrm>
          <a:off x="6933967" y="1943448"/>
          <a:ext cx="5258033" cy="39488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390ACA13-9DF1-4CD7-9D55-01ED0EF728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23761476"/>
              </p:ext>
            </p:extLst>
          </p:nvPr>
        </p:nvGraphicFramePr>
        <p:xfrm>
          <a:off x="2560507" y="704675"/>
          <a:ext cx="4635385" cy="33364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3104412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D9FB777-3DB0-4165-A00D-F828871438C4}"/>
              </a:ext>
            </a:extLst>
          </p:cNvPr>
          <p:cNvSpPr/>
          <p:nvPr/>
        </p:nvSpPr>
        <p:spPr>
          <a:xfrm>
            <a:off x="3369522" y="2354939"/>
            <a:ext cx="4826522" cy="1569660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Q/A</a:t>
            </a:r>
          </a:p>
        </p:txBody>
      </p:sp>
    </p:spTree>
    <p:extLst>
      <p:ext uri="{BB962C8B-B14F-4D97-AF65-F5344CB8AC3E}">
        <p14:creationId xmlns:p14="http://schemas.microsoft.com/office/powerpoint/2010/main" val="2153327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78</TotalTime>
  <Words>118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Century Gothic</vt:lpstr>
      <vt:lpstr>Mesh</vt:lpstr>
      <vt:lpstr>Aggie Honor Bot</vt:lpstr>
      <vt:lpstr>“Cheating?”</vt:lpstr>
      <vt:lpstr>Problems with Current GROUPME chats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Aggie Honor Bot</dc:title>
  <dc:creator>Albin Kyle Myscich</dc:creator>
  <cp:lastModifiedBy>Neel Reddy</cp:lastModifiedBy>
  <cp:revision>9</cp:revision>
  <dcterms:created xsi:type="dcterms:W3CDTF">2020-01-26T02:55:33Z</dcterms:created>
  <dcterms:modified xsi:type="dcterms:W3CDTF">2020-01-26T04:15:40Z</dcterms:modified>
</cp:coreProperties>
</file>