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4A90-912E-460A-86C2-769A11C496E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9A01-2C13-4AF2-9B68-7404018F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7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3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8C9FAB-E3AB-4570-894F-241C243F349F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8A76E8-0E62-4423-A05C-5280D9A0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3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BC6C-1BED-46FF-8237-4D4989C52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Aggie Honor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CD74-E178-4655-BDB0-4ECD4DCD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02" y="3664181"/>
            <a:ext cx="9768396" cy="463936"/>
          </a:xfrm>
        </p:spPr>
        <p:txBody>
          <a:bodyPr/>
          <a:lstStyle/>
          <a:p>
            <a:r>
              <a:rPr lang="en-US" dirty="0"/>
              <a:t>Trevor Bolton | Rebecca McFadden | Neel </a:t>
            </a:r>
            <a:r>
              <a:rPr lang="en-US" dirty="0" err="1"/>
              <a:t>Pochareddy</a:t>
            </a:r>
            <a:r>
              <a:rPr lang="en-US" dirty="0"/>
              <a:t> | Albin Kyle Myscich</a:t>
            </a:r>
          </a:p>
        </p:txBody>
      </p:sp>
    </p:spTree>
    <p:extLst>
      <p:ext uri="{BB962C8B-B14F-4D97-AF65-F5344CB8AC3E}">
        <p14:creationId xmlns:p14="http://schemas.microsoft.com/office/powerpoint/2010/main" val="106459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2815-BA36-4CBA-846D-7DC54A10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07" y="903905"/>
            <a:ext cx="3932237" cy="5481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“Cheating?”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CDDA6-48CF-4C10-B9CD-4EFE8B89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21" y="1545916"/>
            <a:ext cx="6639843" cy="24860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Guilt by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 entirely our of your hands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Forced to drop out of a group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Risking academic honesty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2E5A9-E650-4F41-8212-B72B39D9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9"/>
          <a:stretch/>
        </p:blipFill>
        <p:spPr>
          <a:xfrm>
            <a:off x="3560781" y="3429000"/>
            <a:ext cx="8170576" cy="248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B280A-1343-444E-8D8E-E22B3FF643BC}"/>
              </a:ext>
            </a:extLst>
          </p:cNvPr>
          <p:cNvSpPr txBox="1"/>
          <p:nvPr/>
        </p:nvSpPr>
        <p:spPr>
          <a:xfrm>
            <a:off x="1457325" y="6611779"/>
            <a:ext cx="11296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“Could GroupMe Lead to Cheating Guilt by Association?” </a:t>
            </a:r>
            <a:r>
              <a:rPr lang="en-US" sz="1000" i="1" dirty="0"/>
              <a:t>Could GroupMe Lead to Cheating Guilt by Association?</a:t>
            </a:r>
            <a:r>
              <a:rPr lang="en-US" sz="1000" dirty="0"/>
              <a:t>, www.insidehighered.com/news/2017/11/14/could-groupme-lead-cheating-guilt-association.</a:t>
            </a:r>
          </a:p>
        </p:txBody>
      </p:sp>
    </p:spTree>
    <p:extLst>
      <p:ext uri="{BB962C8B-B14F-4D97-AF65-F5344CB8AC3E}">
        <p14:creationId xmlns:p14="http://schemas.microsoft.com/office/powerpoint/2010/main" val="58945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Aggie Honor Bot</vt:lpstr>
      <vt:lpstr>“Cheating?”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Aggie Honor Bot</dc:title>
  <dc:creator>Albin Kyle Myscich</dc:creator>
  <cp:lastModifiedBy>Albin Kyle Myscich</cp:lastModifiedBy>
  <cp:revision>2</cp:revision>
  <dcterms:created xsi:type="dcterms:W3CDTF">2020-01-26T02:55:33Z</dcterms:created>
  <dcterms:modified xsi:type="dcterms:W3CDTF">2020-01-26T03:07:38Z</dcterms:modified>
</cp:coreProperties>
</file>