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CF06F-5D83-4310-8DC9-5B3FEFDF1B70}" v="1" dt="2023-11-17T04:54:05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7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 Desai" userId="6cd89d48-0a45-4ea8-baca-b4b1cf8e33df" providerId="ADAL" clId="{58BCF06F-5D83-4310-8DC9-5B3FEFDF1B70}"/>
    <pc:docChg chg="undo redo custSel addSld delSld modSld sldOrd">
      <pc:chgData name="Neel Desai" userId="6cd89d48-0a45-4ea8-baca-b4b1cf8e33df" providerId="ADAL" clId="{58BCF06F-5D83-4310-8DC9-5B3FEFDF1B70}" dt="2023-11-17T05:47:46.430" v="1406" actId="122"/>
      <pc:docMkLst>
        <pc:docMk/>
      </pc:docMkLst>
      <pc:sldChg chg="modSp mod">
        <pc:chgData name="Neel Desai" userId="6cd89d48-0a45-4ea8-baca-b4b1cf8e33df" providerId="ADAL" clId="{58BCF06F-5D83-4310-8DC9-5B3FEFDF1B70}" dt="2023-11-17T03:14:01.708" v="62" actId="20577"/>
        <pc:sldMkLst>
          <pc:docMk/>
          <pc:sldMk cId="2570454631" sldId="256"/>
        </pc:sldMkLst>
        <pc:spChg chg="mod">
          <ac:chgData name="Neel Desai" userId="6cd89d48-0a45-4ea8-baca-b4b1cf8e33df" providerId="ADAL" clId="{58BCF06F-5D83-4310-8DC9-5B3FEFDF1B70}" dt="2023-11-17T03:13:55.071" v="48" actId="20577"/>
          <ac:spMkLst>
            <pc:docMk/>
            <pc:sldMk cId="2570454631" sldId="256"/>
            <ac:spMk id="2" creationId="{46606A45-AB51-37F3-3E93-B56917F12DBE}"/>
          </ac:spMkLst>
        </pc:spChg>
        <pc:spChg chg="mod">
          <ac:chgData name="Neel Desai" userId="6cd89d48-0a45-4ea8-baca-b4b1cf8e33df" providerId="ADAL" clId="{58BCF06F-5D83-4310-8DC9-5B3FEFDF1B70}" dt="2023-11-17T03:14:01.708" v="62" actId="20577"/>
          <ac:spMkLst>
            <pc:docMk/>
            <pc:sldMk cId="2570454631" sldId="256"/>
            <ac:spMk id="3" creationId="{096A9D7F-C6D7-7DE3-CF3B-64B7907FD9C0}"/>
          </ac:spMkLst>
        </pc:spChg>
      </pc:sldChg>
      <pc:sldChg chg="modSp new mod">
        <pc:chgData name="Neel Desai" userId="6cd89d48-0a45-4ea8-baca-b4b1cf8e33df" providerId="ADAL" clId="{58BCF06F-5D83-4310-8DC9-5B3FEFDF1B70}" dt="2023-11-17T04:22:22.966" v="291" actId="20577"/>
        <pc:sldMkLst>
          <pc:docMk/>
          <pc:sldMk cId="3431406717" sldId="257"/>
        </pc:sldMkLst>
        <pc:spChg chg="mod">
          <ac:chgData name="Neel Desai" userId="6cd89d48-0a45-4ea8-baca-b4b1cf8e33df" providerId="ADAL" clId="{58BCF06F-5D83-4310-8DC9-5B3FEFDF1B70}" dt="2023-11-17T03:14:22.038" v="101" actId="20577"/>
          <ac:spMkLst>
            <pc:docMk/>
            <pc:sldMk cId="3431406717" sldId="257"/>
            <ac:spMk id="2" creationId="{BD2A2710-5595-EC01-EB3A-E496BDA99840}"/>
          </ac:spMkLst>
        </pc:spChg>
        <pc:spChg chg="mod">
          <ac:chgData name="Neel Desai" userId="6cd89d48-0a45-4ea8-baca-b4b1cf8e33df" providerId="ADAL" clId="{58BCF06F-5D83-4310-8DC9-5B3FEFDF1B70}" dt="2023-11-17T04:22:22.966" v="291" actId="20577"/>
          <ac:spMkLst>
            <pc:docMk/>
            <pc:sldMk cId="3431406717" sldId="257"/>
            <ac:spMk id="3" creationId="{AD4D7D5A-FC67-EBFA-3590-A0D59AC5370C}"/>
          </ac:spMkLst>
        </pc:spChg>
      </pc:sldChg>
      <pc:sldChg chg="modSp new mod">
        <pc:chgData name="Neel Desai" userId="6cd89d48-0a45-4ea8-baca-b4b1cf8e33df" providerId="ADAL" clId="{58BCF06F-5D83-4310-8DC9-5B3FEFDF1B70}" dt="2023-11-17T04:24:06.754" v="387" actId="20577"/>
        <pc:sldMkLst>
          <pc:docMk/>
          <pc:sldMk cId="2879237297" sldId="258"/>
        </pc:sldMkLst>
        <pc:spChg chg="mod">
          <ac:chgData name="Neel Desai" userId="6cd89d48-0a45-4ea8-baca-b4b1cf8e33df" providerId="ADAL" clId="{58BCF06F-5D83-4310-8DC9-5B3FEFDF1B70}" dt="2023-11-17T04:23:42.340" v="339" actId="20577"/>
          <ac:spMkLst>
            <pc:docMk/>
            <pc:sldMk cId="2879237297" sldId="258"/>
            <ac:spMk id="2" creationId="{773EAF8B-246D-DF60-16AE-C4EA78A7675A}"/>
          </ac:spMkLst>
        </pc:spChg>
        <pc:spChg chg="mod">
          <ac:chgData name="Neel Desai" userId="6cd89d48-0a45-4ea8-baca-b4b1cf8e33df" providerId="ADAL" clId="{58BCF06F-5D83-4310-8DC9-5B3FEFDF1B70}" dt="2023-11-17T04:24:06.754" v="387" actId="20577"/>
          <ac:spMkLst>
            <pc:docMk/>
            <pc:sldMk cId="2879237297" sldId="258"/>
            <ac:spMk id="3" creationId="{2B23404C-7FD0-A061-B276-F89F33A620EC}"/>
          </ac:spMkLst>
        </pc:spChg>
      </pc:sldChg>
      <pc:sldChg chg="modSp new mod">
        <pc:chgData name="Neel Desai" userId="6cd89d48-0a45-4ea8-baca-b4b1cf8e33df" providerId="ADAL" clId="{58BCF06F-5D83-4310-8DC9-5B3FEFDF1B70}" dt="2023-11-17T04:33:07.707" v="784" actId="313"/>
        <pc:sldMkLst>
          <pc:docMk/>
          <pc:sldMk cId="3923840367" sldId="259"/>
        </pc:sldMkLst>
        <pc:spChg chg="mod">
          <ac:chgData name="Neel Desai" userId="6cd89d48-0a45-4ea8-baca-b4b1cf8e33df" providerId="ADAL" clId="{58BCF06F-5D83-4310-8DC9-5B3FEFDF1B70}" dt="2023-11-17T04:24:52.159" v="430" actId="20577"/>
          <ac:spMkLst>
            <pc:docMk/>
            <pc:sldMk cId="3923840367" sldId="259"/>
            <ac:spMk id="2" creationId="{1D92D136-C78B-A37D-B168-23770E20A667}"/>
          </ac:spMkLst>
        </pc:spChg>
        <pc:spChg chg="mod">
          <ac:chgData name="Neel Desai" userId="6cd89d48-0a45-4ea8-baca-b4b1cf8e33df" providerId="ADAL" clId="{58BCF06F-5D83-4310-8DC9-5B3FEFDF1B70}" dt="2023-11-17T04:33:07.707" v="784" actId="313"/>
          <ac:spMkLst>
            <pc:docMk/>
            <pc:sldMk cId="3923840367" sldId="259"/>
            <ac:spMk id="3" creationId="{F727B5FC-BA5D-0EF0-DACB-B84409007FD5}"/>
          </ac:spMkLst>
        </pc:spChg>
      </pc:sldChg>
      <pc:sldChg chg="modSp new mod">
        <pc:chgData name="Neel Desai" userId="6cd89d48-0a45-4ea8-baca-b4b1cf8e33df" providerId="ADAL" clId="{58BCF06F-5D83-4310-8DC9-5B3FEFDF1B70}" dt="2023-11-17T04:46:51.378" v="966"/>
        <pc:sldMkLst>
          <pc:docMk/>
          <pc:sldMk cId="2505420378" sldId="260"/>
        </pc:sldMkLst>
        <pc:spChg chg="mod">
          <ac:chgData name="Neel Desai" userId="6cd89d48-0a45-4ea8-baca-b4b1cf8e33df" providerId="ADAL" clId="{58BCF06F-5D83-4310-8DC9-5B3FEFDF1B70}" dt="2023-11-17T04:32:10.299" v="783" actId="113"/>
          <ac:spMkLst>
            <pc:docMk/>
            <pc:sldMk cId="2505420378" sldId="260"/>
            <ac:spMk id="2" creationId="{8A87AEB8-3398-1DFD-340E-18D4A2B8439E}"/>
          </ac:spMkLst>
        </pc:spChg>
        <pc:spChg chg="mod">
          <ac:chgData name="Neel Desai" userId="6cd89d48-0a45-4ea8-baca-b4b1cf8e33df" providerId="ADAL" clId="{58BCF06F-5D83-4310-8DC9-5B3FEFDF1B70}" dt="2023-11-17T04:46:51.378" v="966"/>
          <ac:spMkLst>
            <pc:docMk/>
            <pc:sldMk cId="2505420378" sldId="260"/>
            <ac:spMk id="3" creationId="{7D205C77-C519-2C26-4E64-E198A9D6CB55}"/>
          </ac:spMkLst>
        </pc:spChg>
      </pc:sldChg>
      <pc:sldChg chg="modSp new mod ord">
        <pc:chgData name="Neel Desai" userId="6cd89d48-0a45-4ea8-baca-b4b1cf8e33df" providerId="ADAL" clId="{58BCF06F-5D83-4310-8DC9-5B3FEFDF1B70}" dt="2023-11-17T04:45:26.098" v="960"/>
        <pc:sldMkLst>
          <pc:docMk/>
          <pc:sldMk cId="1235314104" sldId="261"/>
        </pc:sldMkLst>
        <pc:spChg chg="mod">
          <ac:chgData name="Neel Desai" userId="6cd89d48-0a45-4ea8-baca-b4b1cf8e33df" providerId="ADAL" clId="{58BCF06F-5D83-4310-8DC9-5B3FEFDF1B70}" dt="2023-11-17T04:38:04.018" v="800" actId="20577"/>
          <ac:spMkLst>
            <pc:docMk/>
            <pc:sldMk cId="1235314104" sldId="261"/>
            <ac:spMk id="2" creationId="{48940456-B6BD-17BA-CFB5-F1FED37F46A0}"/>
          </ac:spMkLst>
        </pc:spChg>
        <pc:spChg chg="mod">
          <ac:chgData name="Neel Desai" userId="6cd89d48-0a45-4ea8-baca-b4b1cf8e33df" providerId="ADAL" clId="{58BCF06F-5D83-4310-8DC9-5B3FEFDF1B70}" dt="2023-11-17T04:45:26.098" v="960"/>
          <ac:spMkLst>
            <pc:docMk/>
            <pc:sldMk cId="1235314104" sldId="261"/>
            <ac:spMk id="3" creationId="{2F339862-915E-1AC7-4342-5B2A14A90DE8}"/>
          </ac:spMkLst>
        </pc:spChg>
      </pc:sldChg>
      <pc:sldChg chg="modSp new mod">
        <pc:chgData name="Neel Desai" userId="6cd89d48-0a45-4ea8-baca-b4b1cf8e33df" providerId="ADAL" clId="{58BCF06F-5D83-4310-8DC9-5B3FEFDF1B70}" dt="2023-11-17T04:49:08.739" v="1023"/>
        <pc:sldMkLst>
          <pc:docMk/>
          <pc:sldMk cId="3573202361" sldId="262"/>
        </pc:sldMkLst>
        <pc:spChg chg="mod">
          <ac:chgData name="Neel Desai" userId="6cd89d48-0a45-4ea8-baca-b4b1cf8e33df" providerId="ADAL" clId="{58BCF06F-5D83-4310-8DC9-5B3FEFDF1B70}" dt="2023-11-17T04:47:41.653" v="986" actId="20577"/>
          <ac:spMkLst>
            <pc:docMk/>
            <pc:sldMk cId="3573202361" sldId="262"/>
            <ac:spMk id="2" creationId="{5CA9EFDF-5229-3119-4FAE-52F4E21D3418}"/>
          </ac:spMkLst>
        </pc:spChg>
        <pc:spChg chg="mod">
          <ac:chgData name="Neel Desai" userId="6cd89d48-0a45-4ea8-baca-b4b1cf8e33df" providerId="ADAL" clId="{58BCF06F-5D83-4310-8DC9-5B3FEFDF1B70}" dt="2023-11-17T04:49:08.739" v="1023"/>
          <ac:spMkLst>
            <pc:docMk/>
            <pc:sldMk cId="3573202361" sldId="262"/>
            <ac:spMk id="3" creationId="{2E7BFA63-8647-2925-F6DA-C68A7CFA7780}"/>
          </ac:spMkLst>
        </pc:spChg>
      </pc:sldChg>
      <pc:sldChg chg="modSp new mod">
        <pc:chgData name="Neel Desai" userId="6cd89d48-0a45-4ea8-baca-b4b1cf8e33df" providerId="ADAL" clId="{58BCF06F-5D83-4310-8DC9-5B3FEFDF1B70}" dt="2023-11-17T04:49:44.695" v="1041"/>
        <pc:sldMkLst>
          <pc:docMk/>
          <pc:sldMk cId="4081025701" sldId="263"/>
        </pc:sldMkLst>
        <pc:spChg chg="mod">
          <ac:chgData name="Neel Desai" userId="6cd89d48-0a45-4ea8-baca-b4b1cf8e33df" providerId="ADAL" clId="{58BCF06F-5D83-4310-8DC9-5B3FEFDF1B70}" dt="2023-11-17T04:49:27.466" v="1036"/>
          <ac:spMkLst>
            <pc:docMk/>
            <pc:sldMk cId="4081025701" sldId="263"/>
            <ac:spMk id="2" creationId="{A9B34490-B25A-5D41-A683-E1458D93161F}"/>
          </ac:spMkLst>
        </pc:spChg>
        <pc:spChg chg="mod">
          <ac:chgData name="Neel Desai" userId="6cd89d48-0a45-4ea8-baca-b4b1cf8e33df" providerId="ADAL" clId="{58BCF06F-5D83-4310-8DC9-5B3FEFDF1B70}" dt="2023-11-17T04:49:44.695" v="1041"/>
          <ac:spMkLst>
            <pc:docMk/>
            <pc:sldMk cId="4081025701" sldId="263"/>
            <ac:spMk id="3" creationId="{A48BCEDD-756A-A109-999C-73AB099E812C}"/>
          </ac:spMkLst>
        </pc:spChg>
      </pc:sldChg>
      <pc:sldChg chg="modSp new mod">
        <pc:chgData name="Neel Desai" userId="6cd89d48-0a45-4ea8-baca-b4b1cf8e33df" providerId="ADAL" clId="{58BCF06F-5D83-4310-8DC9-5B3FEFDF1B70}" dt="2023-11-17T04:55:04.496" v="1248"/>
        <pc:sldMkLst>
          <pc:docMk/>
          <pc:sldMk cId="392120518" sldId="264"/>
        </pc:sldMkLst>
        <pc:spChg chg="mod">
          <ac:chgData name="Neel Desai" userId="6cd89d48-0a45-4ea8-baca-b4b1cf8e33df" providerId="ADAL" clId="{58BCF06F-5D83-4310-8DC9-5B3FEFDF1B70}" dt="2023-11-17T04:51:02.634" v="1053" actId="20577"/>
          <ac:spMkLst>
            <pc:docMk/>
            <pc:sldMk cId="392120518" sldId="264"/>
            <ac:spMk id="2" creationId="{88A2CD43-0497-104C-B90D-0CF235A20F7C}"/>
          </ac:spMkLst>
        </pc:spChg>
        <pc:spChg chg="mod">
          <ac:chgData name="Neel Desai" userId="6cd89d48-0a45-4ea8-baca-b4b1cf8e33df" providerId="ADAL" clId="{58BCF06F-5D83-4310-8DC9-5B3FEFDF1B70}" dt="2023-11-17T04:55:04.496" v="1248"/>
          <ac:spMkLst>
            <pc:docMk/>
            <pc:sldMk cId="392120518" sldId="264"/>
            <ac:spMk id="3" creationId="{5DFFA536-D0B3-4382-F996-738A47B08AF1}"/>
          </ac:spMkLst>
        </pc:spChg>
      </pc:sldChg>
      <pc:sldChg chg="addSp delSp modSp new">
        <pc:chgData name="Neel Desai" userId="6cd89d48-0a45-4ea8-baca-b4b1cf8e33df" providerId="ADAL" clId="{58BCF06F-5D83-4310-8DC9-5B3FEFDF1B70}" dt="2023-11-17T04:54:05.116" v="1246"/>
        <pc:sldMkLst>
          <pc:docMk/>
          <pc:sldMk cId="1987624605" sldId="265"/>
        </pc:sldMkLst>
        <pc:spChg chg="del">
          <ac:chgData name="Neel Desai" userId="6cd89d48-0a45-4ea8-baca-b4b1cf8e33df" providerId="ADAL" clId="{58BCF06F-5D83-4310-8DC9-5B3FEFDF1B70}" dt="2023-11-17T04:54:05.116" v="1246"/>
          <ac:spMkLst>
            <pc:docMk/>
            <pc:sldMk cId="1987624605" sldId="265"/>
            <ac:spMk id="3" creationId="{8C5C2673-8326-907D-C22B-7221C4255DC4}"/>
          </ac:spMkLst>
        </pc:spChg>
        <pc:picChg chg="add mod">
          <ac:chgData name="Neel Desai" userId="6cd89d48-0a45-4ea8-baca-b4b1cf8e33df" providerId="ADAL" clId="{58BCF06F-5D83-4310-8DC9-5B3FEFDF1B70}" dt="2023-11-17T04:54:05.116" v="1246"/>
          <ac:picMkLst>
            <pc:docMk/>
            <pc:sldMk cId="1987624605" sldId="265"/>
            <ac:picMk id="1026" creationId="{5DD771CA-828D-1E22-0054-63FD7AAA58BE}"/>
          </ac:picMkLst>
        </pc:picChg>
      </pc:sldChg>
      <pc:sldChg chg="modSp new mod">
        <pc:chgData name="Neel Desai" userId="6cd89d48-0a45-4ea8-baca-b4b1cf8e33df" providerId="ADAL" clId="{58BCF06F-5D83-4310-8DC9-5B3FEFDF1B70}" dt="2023-11-17T05:46:16.021" v="1375"/>
        <pc:sldMkLst>
          <pc:docMk/>
          <pc:sldMk cId="2974799452" sldId="266"/>
        </pc:sldMkLst>
        <pc:spChg chg="mod">
          <ac:chgData name="Neel Desai" userId="6cd89d48-0a45-4ea8-baca-b4b1cf8e33df" providerId="ADAL" clId="{58BCF06F-5D83-4310-8DC9-5B3FEFDF1B70}" dt="2023-11-17T04:56:28.948" v="1260" actId="20577"/>
          <ac:spMkLst>
            <pc:docMk/>
            <pc:sldMk cId="2974799452" sldId="266"/>
            <ac:spMk id="2" creationId="{455A37AB-4E3A-EBA5-2389-D6720E46D3DA}"/>
          </ac:spMkLst>
        </pc:spChg>
        <pc:spChg chg="mod">
          <ac:chgData name="Neel Desai" userId="6cd89d48-0a45-4ea8-baca-b4b1cf8e33df" providerId="ADAL" clId="{58BCF06F-5D83-4310-8DC9-5B3FEFDF1B70}" dt="2023-11-17T05:46:16.021" v="1375"/>
          <ac:spMkLst>
            <pc:docMk/>
            <pc:sldMk cId="2974799452" sldId="266"/>
            <ac:spMk id="3" creationId="{80EF8A32-65A6-C3A6-B346-130678AE7964}"/>
          </ac:spMkLst>
        </pc:spChg>
      </pc:sldChg>
      <pc:sldChg chg="modSp new mod">
        <pc:chgData name="Neel Desai" userId="6cd89d48-0a45-4ea8-baca-b4b1cf8e33df" providerId="ADAL" clId="{58BCF06F-5D83-4310-8DC9-5B3FEFDF1B70}" dt="2023-11-17T05:46:49.425" v="1389"/>
        <pc:sldMkLst>
          <pc:docMk/>
          <pc:sldMk cId="2098660224" sldId="267"/>
        </pc:sldMkLst>
        <pc:spChg chg="mod">
          <ac:chgData name="Neel Desai" userId="6cd89d48-0a45-4ea8-baca-b4b1cf8e33df" providerId="ADAL" clId="{58BCF06F-5D83-4310-8DC9-5B3FEFDF1B70}" dt="2023-11-17T05:46:31.113" v="1388" actId="20577"/>
          <ac:spMkLst>
            <pc:docMk/>
            <pc:sldMk cId="2098660224" sldId="267"/>
            <ac:spMk id="2" creationId="{068F6D0B-18D8-4352-F0B6-D52E3660C8CF}"/>
          </ac:spMkLst>
        </pc:spChg>
        <pc:spChg chg="mod">
          <ac:chgData name="Neel Desai" userId="6cd89d48-0a45-4ea8-baca-b4b1cf8e33df" providerId="ADAL" clId="{58BCF06F-5D83-4310-8DC9-5B3FEFDF1B70}" dt="2023-11-17T05:46:49.425" v="1389"/>
          <ac:spMkLst>
            <pc:docMk/>
            <pc:sldMk cId="2098660224" sldId="267"/>
            <ac:spMk id="3" creationId="{C61A4829-8832-F743-ACDE-DDE98C8AD27D}"/>
          </ac:spMkLst>
        </pc:spChg>
      </pc:sldChg>
      <pc:sldChg chg="new del">
        <pc:chgData name="Neel Desai" userId="6cd89d48-0a45-4ea8-baca-b4b1cf8e33df" providerId="ADAL" clId="{58BCF06F-5D83-4310-8DC9-5B3FEFDF1B70}" dt="2023-11-17T05:47:19.572" v="1392" actId="2696"/>
        <pc:sldMkLst>
          <pc:docMk/>
          <pc:sldMk cId="1862137178" sldId="268"/>
        </pc:sldMkLst>
      </pc:sldChg>
      <pc:sldChg chg="modSp new mod">
        <pc:chgData name="Neel Desai" userId="6cd89d48-0a45-4ea8-baca-b4b1cf8e33df" providerId="ADAL" clId="{58BCF06F-5D83-4310-8DC9-5B3FEFDF1B70}" dt="2023-11-17T05:47:46.430" v="1406" actId="122"/>
        <pc:sldMkLst>
          <pc:docMk/>
          <pc:sldMk cId="3634384609" sldId="268"/>
        </pc:sldMkLst>
        <pc:spChg chg="mod">
          <ac:chgData name="Neel Desai" userId="6cd89d48-0a45-4ea8-baca-b4b1cf8e33df" providerId="ADAL" clId="{58BCF06F-5D83-4310-8DC9-5B3FEFDF1B70}" dt="2023-11-17T05:47:46.430" v="1406" actId="122"/>
          <ac:spMkLst>
            <pc:docMk/>
            <pc:sldMk cId="3634384609" sldId="268"/>
            <ac:spMk id="2" creationId="{9BDA8B02-6337-EB97-3310-C241E67E1D01}"/>
          </ac:spMkLst>
        </pc:spChg>
      </pc:sldChg>
      <pc:sldChg chg="new del">
        <pc:chgData name="Neel Desai" userId="6cd89d48-0a45-4ea8-baca-b4b1cf8e33df" providerId="ADAL" clId="{58BCF06F-5D83-4310-8DC9-5B3FEFDF1B70}" dt="2023-11-17T05:47:22.642" v="1393" actId="2696"/>
        <pc:sldMkLst>
          <pc:docMk/>
          <pc:sldMk cId="47296564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663-397A-FA8E-F93F-9E5AACE7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3A2ED-D00C-49D7-74B4-1C7C68E2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BE6D-F632-B371-E6F0-55B22089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BA94-C912-55C3-4C7D-ECBA7B6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8BEE-5BB5-2290-4ECF-727FA7D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A5EC-8E21-A25E-666E-850ADA64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942E2-9A04-1662-1CFA-F7E9D3A5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C1FC-2136-D14E-9432-63202BC1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5693-1BAC-CB7C-F8D9-2E0E53B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9A6C-E95A-4C40-3490-77A4BB54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B9FC0-C3E3-513F-E353-0348E1C8F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7B2AB-AF19-EFE2-AB4F-70F203FCE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3543-1392-ACC1-6C52-C36F134C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07B3-440A-3101-63FE-1C21B68C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4635-29F7-41CE-8026-75C4CA2F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41B6-2C5C-C21D-B9A0-3374EB48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9B60-172E-4684-E644-82438EF3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421C-DD08-96C0-87FB-96D39C0C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E360-C46C-4CF8-4B7D-9C343B55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B4A6-7827-8423-A215-8856AEA4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7712-0E8D-4DDF-A6B5-16536D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FB2A-3EA6-E22C-58C1-CD625DF0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B30E-1B1C-2B6C-41B5-1EC2E3F3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CF8C-7CB9-7AB5-E3FC-148C6FE0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29D8-7684-AEEF-B092-5965EFB3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2E27-94BD-0083-466B-93743448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F625-C3BE-901F-E53B-77C55F26E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C84E5-77DB-871D-D586-828921D9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4200-53E6-15DA-4B23-257DE1AF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AE21-4963-8885-3B00-D3CE5A7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2ABD-46B9-B95F-5922-76726485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3335-3BC8-8CE4-E689-136B0E4B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BA91-1BBA-F6DB-0348-8DD2B99E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2335-0B36-856F-B47E-10FBF13A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31AB0-5302-E5FA-76CB-4417E1D06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F850F-EB5E-2364-5835-1089057F3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5B60D-F856-1A4B-F0DF-78F93046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32D65-A96C-0576-F1F4-399735A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E69B0-1305-0AC0-379E-9D48A100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8672-BFFB-3DB9-5720-278EC003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361DF-B81B-A5AC-9D98-CA57CA84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92221-12B2-A2C0-423F-2E48FDEE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AA953-2202-A4A6-B79C-CB250EB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3D96C-316C-79E9-C491-0CFE77C0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CF7C5-ABC2-A6F8-E902-79ACF4DE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06E1-512C-E5AC-65B3-9E7F58D6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C70-4074-CF8D-D1F9-6E6127F4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52F6-D3ED-B0B9-CC46-558B4521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37FE-7B88-F308-74BD-6915DEAD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F58F-0373-CF5D-8E73-AB44FC93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D8532-651A-C78A-DF42-2FF13A1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3BE6-F06D-34FE-5C66-8E0AF0B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5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F1AE-1EA8-6549-CA5A-2E045A3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7E52D-AA4E-D911-C8E5-835116633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D474-879E-BC32-861D-1E71B87C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183C-E123-D1FE-BF8B-0582730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41D63-1E44-FD2F-E1FE-9F31EB58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7F49-DC30-F85D-AECD-403BA15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EDBC5-7EC6-4B53-40BF-DB6230BD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FDEB-7123-D857-6421-E7DA1094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0F19-01B8-443D-535D-FB031DFFC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3765-ECC4-42DE-9FC5-BF145CA7C8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6BFD-1E13-C317-395E-C9BE341C6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D413-A153-EB5A-133E-4BA4C6775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02D-74C8-458C-9FB5-F993998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6A45-AB51-37F3-3E93-B56917F12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Offline Reinforcement Learning with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9D7F-C6D7-7DE3-CF3B-64B7907FD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Neel Desai</a:t>
            </a:r>
          </a:p>
        </p:txBody>
      </p:sp>
    </p:spTree>
    <p:extLst>
      <p:ext uri="{BB962C8B-B14F-4D97-AF65-F5344CB8AC3E}">
        <p14:creationId xmlns:p14="http://schemas.microsoft.com/office/powerpoint/2010/main" val="25704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CD43-0497-104C-B90D-0CF235A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A536-D0B3-4382-F996-738A47B0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LaMo</a:t>
            </a:r>
            <a:r>
              <a:rPr lang="en-US" dirty="0"/>
              <a:t> was tested in various scenarios such as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MuJoCo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simulations, Atari games, and a virtual Kitchen setup, the result shows that it performed well in these tasks when reward and data was limited. It preformed better than traditional methods like CQL, IQL, TD3+BC, and even the standard Decision Transformer.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dense-reward tasks, where data is abundant,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LaMo’s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performance is competitive, although it does not always dominate. This illustrates the still-present strengths of traditional value-based methods in certain offline RL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7AB-4E3A-EBA5-2389-D6720E4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8A32-65A6-C3A6-B346-130678AE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performance in dense reward task, is not always the best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auxiliary language prediction loss doesn’t universally boost performance across all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9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D0B-18D8-4352-F0B6-D52E3660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4829-8832-F743-ACDE-DDE98C8A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stands out as a pioneering framework that effectively marries the advanced language understanding abilities of LMs with the strategic decision-making required in offline RL. Its prowess in sparse-reward tasks and exceptional performance in low-data scenarios underscore the potential of LMs in enhancing offline RL methodologies.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6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8B02-6337-EB97-3310-C241E67E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3438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710-5595-EC01-EB3A-E496BDA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Offline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7D5A-FC67-EBFA-3590-A0D59AC5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Traditional Reinforcement Learning an agent learns a task, let us say playing game, by playing the game an number of times, with different actions.</a:t>
            </a:r>
          </a:p>
          <a:p>
            <a:r>
              <a:rPr lang="en-US" dirty="0"/>
              <a:t>An agent learns to play a game, not by playing it directly, but by analyzing previously gathered gameplay data. This is the essence of offline reinforcement learning (RL).</a:t>
            </a:r>
          </a:p>
        </p:txBody>
      </p:sp>
    </p:spTree>
    <p:extLst>
      <p:ext uri="{BB962C8B-B14F-4D97-AF65-F5344CB8AC3E}">
        <p14:creationId xmlns:p14="http://schemas.microsoft.com/office/powerpoint/2010/main" val="34314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AF8B-246D-DF60-16AE-C4EA78A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 with Offline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404C-7FD0-A061-B276-F89F33A6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ffline RL uses pre-existing datasets, a bit like learning a sport by watching videos instead of playing. The challenge lies in dealing with situations where these datasets are sparse or limited.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3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D136-C78B-A37D-B168-23770E2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LLMs Help Us Overcome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B5FC-BA5D-0EF0-DACB-B8440900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existing LLMs are trained on extremely large datasets, they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possess a sophisticated understanding of sequences and predictions.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By fine tunning LLMs we can use their capabilities of understanding sequences and diverse scenarios, to provide inputs and to our an Offline RL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0456-B6BD-17BA-CFB5-F1FED37F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9862-915E-1AC7-4342-5B2A14A9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Transformer in Decision-Making . Refining transformer from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language processing to decision-making in games, notably through Decision Transformers (DT), where decision-making parallels sequence prediction in language. Decision are treated as a sequence of predictions.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LLMs in Decision-Making:  using LMs for separate planning and execution phases, and transforming diverse data types into LM-comprehensible formats.</a:t>
            </a:r>
          </a:p>
        </p:txBody>
      </p:sp>
    </p:spTree>
    <p:extLst>
      <p:ext uri="{BB962C8B-B14F-4D97-AF65-F5344CB8AC3E}">
        <p14:creationId xmlns:p14="http://schemas.microsoft.com/office/powerpoint/2010/main" val="12353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EB8-3398-1DFD-340E-18D4A2B8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Language Models for Motion Control </a:t>
            </a:r>
            <a:r>
              <a:rPr lang="en-US" b="1" dirty="0"/>
              <a:t>(</a:t>
            </a:r>
            <a:r>
              <a:rPr lang="en-US" b="1" dirty="0" err="1"/>
              <a:t>LaMo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5C77-C519-2C26-4E64-E198A9D6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integrates Decision Transformers (DT) with advanced LMs. The fusion of these two models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aims to bring a nuanced understanding of LMs to the realm of motion control and decision-making in RL.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starts with a well-established LM, GPT-2, which serves as the initial framework for the Decision Transformer. This integration is designed to transfer the rich linguistic and reasoning capabilities of LMs to the domain of decision-making in games and simulations.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55B-21BD-9587-400B-14D1D029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D771CA-828D-1E22-0054-63FD7AAA58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78" y="2680659"/>
            <a:ext cx="6844444" cy="26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2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FDF-5229-3119-4FAE-52F4E21D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LaMo</a:t>
            </a:r>
            <a:r>
              <a:rPr lang="en-US" dirty="0"/>
              <a:t>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FA63-8647-2925-F6DA-C68A7CFA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Fine-Tuning with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LoRA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employs a fine-tuning technique known as Low Rank Adaptation 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LoRA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), which adjusts only a small portion of the LM’s parameters. This selective fine-tuning ensures that the model retains its vast linguistic knowledge while adapting to the specific nuances of decision-making tasks.</a:t>
            </a:r>
          </a:p>
          <a:p>
            <a:pPr marL="514350" indent="-514350" algn="l"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Non-Linear MLPs for Embeddings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: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replaces the standard linear embedding projections of LMs with more complex and capable Multi-Layer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Perceptrons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(MLPs). This change allows for a more nuanced processing of input data, vital for handling the complexities of RL tasks.</a:t>
            </a:r>
          </a:p>
        </p:txBody>
      </p:sp>
    </p:spTree>
    <p:extLst>
      <p:ext uri="{BB962C8B-B14F-4D97-AF65-F5344CB8AC3E}">
        <p14:creationId xmlns:p14="http://schemas.microsoft.com/office/powerpoint/2010/main" val="357320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490-B25A-5D41-A683-E1458D9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LaMo</a:t>
            </a:r>
            <a:r>
              <a:rPr lang="en-US" dirty="0"/>
              <a:t>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CEDD-756A-A109-999C-73AB099E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Auxiliary Language Prediction Loss: To maintain the LM’s proficiency in language understanding and generation,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LaMo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incorporates an auxiliary language prediction task during training. This additional objective ensures that while the model learns decision-making strategies, it does not lose its inherent language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643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source-serif-pro</vt:lpstr>
      <vt:lpstr>Office Theme</vt:lpstr>
      <vt:lpstr>Offline Reinforcement Learning with LLM</vt:lpstr>
      <vt:lpstr>What Is Offline Reinforcement Learning</vt:lpstr>
      <vt:lpstr>Major Challenge with Offline RL</vt:lpstr>
      <vt:lpstr>How Can LLMs Help Us Overcome it</vt:lpstr>
      <vt:lpstr>Previous Work</vt:lpstr>
      <vt:lpstr>Proposed Solution: Language Models for Motion Control (LaMo)</vt:lpstr>
      <vt:lpstr>PowerPoint Presentation</vt:lpstr>
      <vt:lpstr>LaMo Uniqueness</vt:lpstr>
      <vt:lpstr>LaMo Uniqueness</vt:lpstr>
      <vt:lpstr>Performance</vt:lpstr>
      <vt:lpstr>Limitations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Desai</dc:creator>
  <cp:lastModifiedBy>Neel Desai</cp:lastModifiedBy>
  <cp:revision>1</cp:revision>
  <dcterms:created xsi:type="dcterms:W3CDTF">2023-11-17T03:13:34Z</dcterms:created>
  <dcterms:modified xsi:type="dcterms:W3CDTF">2023-11-17T05:47:48Z</dcterms:modified>
</cp:coreProperties>
</file>