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Anaheim"/>
      <p:regular r:id="rId21"/>
      <p:bold r:id="rId22"/>
    </p:embeddedFont>
    <p:embeddedFont>
      <p:font typeface="Albert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Anaheim-bold.fntdata"/><Relationship Id="rId21" Type="http://schemas.openxmlformats.org/officeDocument/2006/relationships/font" Target="fonts/Anaheim-regular.fntdata"/><Relationship Id="rId24" Type="http://schemas.openxmlformats.org/officeDocument/2006/relationships/font" Target="fonts/AlbertSans-bold.fntdata"/><Relationship Id="rId23" Type="http://schemas.openxmlformats.org/officeDocument/2006/relationships/font" Target="fonts/Albert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bertSans-boldItalic.fntdata"/><Relationship Id="rId25" Type="http://schemas.openxmlformats.org/officeDocument/2006/relationships/font" Target="fonts/Alber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25d3e3b0f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325d3e3b0f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25d2ec3a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g325d2ec3a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25d2ec3a9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325d2ec3a9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25d3e3b0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325d3e3b0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25d2ec3a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325d2ec3a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2208600" y="787238"/>
            <a:ext cx="47268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251700" y="3615563"/>
            <a:ext cx="2640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152601" y="162255"/>
            <a:ext cx="8838776" cy="4828657"/>
            <a:chOff x="152601" y="162255"/>
            <a:chExt cx="8838776" cy="4828657"/>
          </a:xfrm>
        </p:grpSpPr>
        <p:sp>
          <p:nvSpPr>
            <p:cNvPr id="13" name="Google Shape;13;p2"/>
            <p:cNvSpPr/>
            <p:nvPr/>
          </p:nvSpPr>
          <p:spPr>
            <a:xfrm>
              <a:off x="8404797" y="4398085"/>
              <a:ext cx="483794" cy="487981"/>
            </a:xfrm>
            <a:custGeom>
              <a:rect b="b" l="l" r="r" t="t"/>
              <a:pathLst>
                <a:path extrusionOk="0" h="30880" w="30615">
                  <a:moveTo>
                    <a:pt x="22604" y="1"/>
                  </a:moveTo>
                  <a:cubicBezTo>
                    <a:pt x="22172" y="1"/>
                    <a:pt x="21742" y="39"/>
                    <a:pt x="21325" y="137"/>
                  </a:cubicBezTo>
                  <a:cubicBezTo>
                    <a:pt x="20112" y="435"/>
                    <a:pt x="18978" y="1131"/>
                    <a:pt x="17963" y="1847"/>
                  </a:cubicBezTo>
                  <a:cubicBezTo>
                    <a:pt x="16392" y="2942"/>
                    <a:pt x="15596" y="4593"/>
                    <a:pt x="15238" y="6463"/>
                  </a:cubicBezTo>
                  <a:cubicBezTo>
                    <a:pt x="15039" y="7497"/>
                    <a:pt x="14880" y="8551"/>
                    <a:pt x="14601" y="9566"/>
                  </a:cubicBezTo>
                  <a:cubicBezTo>
                    <a:pt x="13607" y="13206"/>
                    <a:pt x="11578" y="14997"/>
                    <a:pt x="7818" y="15394"/>
                  </a:cubicBezTo>
                  <a:cubicBezTo>
                    <a:pt x="5550" y="15653"/>
                    <a:pt x="3561" y="16329"/>
                    <a:pt x="1989" y="18080"/>
                  </a:cubicBezTo>
                  <a:cubicBezTo>
                    <a:pt x="1015" y="19174"/>
                    <a:pt x="318" y="20427"/>
                    <a:pt x="119" y="21820"/>
                  </a:cubicBezTo>
                  <a:cubicBezTo>
                    <a:pt x="0" y="22715"/>
                    <a:pt x="0" y="23630"/>
                    <a:pt x="119" y="24525"/>
                  </a:cubicBezTo>
                  <a:cubicBezTo>
                    <a:pt x="398" y="26554"/>
                    <a:pt x="1572" y="28265"/>
                    <a:pt x="3322" y="29379"/>
                  </a:cubicBezTo>
                  <a:cubicBezTo>
                    <a:pt x="4257" y="29976"/>
                    <a:pt x="5272" y="30533"/>
                    <a:pt x="6346" y="30752"/>
                  </a:cubicBezTo>
                  <a:cubicBezTo>
                    <a:pt x="6773" y="30842"/>
                    <a:pt x="7213" y="30879"/>
                    <a:pt x="7653" y="30879"/>
                  </a:cubicBezTo>
                  <a:cubicBezTo>
                    <a:pt x="8177" y="30879"/>
                    <a:pt x="8703" y="30827"/>
                    <a:pt x="9210" y="30752"/>
                  </a:cubicBezTo>
                  <a:cubicBezTo>
                    <a:pt x="11299" y="30453"/>
                    <a:pt x="12970" y="29200"/>
                    <a:pt x="14164" y="27370"/>
                  </a:cubicBezTo>
                  <a:cubicBezTo>
                    <a:pt x="14939" y="26176"/>
                    <a:pt x="15258" y="24863"/>
                    <a:pt x="15477" y="23491"/>
                  </a:cubicBezTo>
                  <a:cubicBezTo>
                    <a:pt x="15656" y="22257"/>
                    <a:pt x="15894" y="21024"/>
                    <a:pt x="16272" y="19850"/>
                  </a:cubicBezTo>
                  <a:cubicBezTo>
                    <a:pt x="16789" y="18179"/>
                    <a:pt x="17963" y="16986"/>
                    <a:pt x="19594" y="16409"/>
                  </a:cubicBezTo>
                  <a:cubicBezTo>
                    <a:pt x="20828" y="15971"/>
                    <a:pt x="22121" y="15613"/>
                    <a:pt x="23434" y="15414"/>
                  </a:cubicBezTo>
                  <a:cubicBezTo>
                    <a:pt x="26935" y="14877"/>
                    <a:pt x="29242" y="13007"/>
                    <a:pt x="30277" y="9606"/>
                  </a:cubicBezTo>
                  <a:cubicBezTo>
                    <a:pt x="30316" y="9466"/>
                    <a:pt x="30396" y="9347"/>
                    <a:pt x="30416" y="9228"/>
                  </a:cubicBezTo>
                  <a:cubicBezTo>
                    <a:pt x="30615" y="8293"/>
                    <a:pt x="30615" y="7298"/>
                    <a:pt x="30416" y="6363"/>
                  </a:cubicBezTo>
                  <a:cubicBezTo>
                    <a:pt x="30197" y="5269"/>
                    <a:pt x="29640" y="4274"/>
                    <a:pt x="29063" y="3339"/>
                  </a:cubicBezTo>
                  <a:cubicBezTo>
                    <a:pt x="27949" y="1569"/>
                    <a:pt x="26219" y="415"/>
                    <a:pt x="24209" y="137"/>
                  </a:cubicBezTo>
                  <a:cubicBezTo>
                    <a:pt x="23681" y="60"/>
                    <a:pt x="23140" y="1"/>
                    <a:pt x="226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255410" y="254298"/>
              <a:ext cx="482728" cy="477609"/>
            </a:xfrm>
            <a:custGeom>
              <a:rect b="b" l="l" r="r" t="t"/>
              <a:pathLst>
                <a:path extrusionOk="0" h="43203" w="43666">
                  <a:moveTo>
                    <a:pt x="9618" y="0"/>
                  </a:moveTo>
                  <a:cubicBezTo>
                    <a:pt x="8777" y="0"/>
                    <a:pt x="7923" y="119"/>
                    <a:pt x="7102" y="245"/>
                  </a:cubicBezTo>
                  <a:cubicBezTo>
                    <a:pt x="3522" y="782"/>
                    <a:pt x="896" y="3547"/>
                    <a:pt x="299" y="7048"/>
                  </a:cubicBezTo>
                  <a:cubicBezTo>
                    <a:pt x="60" y="8480"/>
                    <a:pt x="1" y="9992"/>
                    <a:pt x="299" y="11405"/>
                  </a:cubicBezTo>
                  <a:cubicBezTo>
                    <a:pt x="697" y="13374"/>
                    <a:pt x="1871" y="15085"/>
                    <a:pt x="3601" y="16298"/>
                  </a:cubicBezTo>
                  <a:cubicBezTo>
                    <a:pt x="5422" y="17586"/>
                    <a:pt x="7280" y="18254"/>
                    <a:pt x="9190" y="18254"/>
                  </a:cubicBezTo>
                  <a:cubicBezTo>
                    <a:pt x="10701" y="18254"/>
                    <a:pt x="12244" y="17836"/>
                    <a:pt x="13826" y="16975"/>
                  </a:cubicBezTo>
                  <a:cubicBezTo>
                    <a:pt x="15835" y="15880"/>
                    <a:pt x="17904" y="14766"/>
                    <a:pt x="20052" y="14030"/>
                  </a:cubicBezTo>
                  <a:cubicBezTo>
                    <a:pt x="20925" y="13726"/>
                    <a:pt x="21777" y="13572"/>
                    <a:pt x="22599" y="13572"/>
                  </a:cubicBezTo>
                  <a:cubicBezTo>
                    <a:pt x="24513" y="13572"/>
                    <a:pt x="26258" y="14407"/>
                    <a:pt x="27691" y="16119"/>
                  </a:cubicBezTo>
                  <a:cubicBezTo>
                    <a:pt x="29780" y="18606"/>
                    <a:pt x="30178" y="21430"/>
                    <a:pt x="28885" y="24375"/>
                  </a:cubicBezTo>
                  <a:cubicBezTo>
                    <a:pt x="28308" y="25707"/>
                    <a:pt x="27492" y="26941"/>
                    <a:pt x="26637" y="28095"/>
                  </a:cubicBezTo>
                  <a:cubicBezTo>
                    <a:pt x="22440" y="33724"/>
                    <a:pt x="24389" y="40368"/>
                    <a:pt x="30974" y="42835"/>
                  </a:cubicBezTo>
                  <a:cubicBezTo>
                    <a:pt x="31113" y="42875"/>
                    <a:pt x="31212" y="42974"/>
                    <a:pt x="31351" y="43014"/>
                  </a:cubicBezTo>
                  <a:cubicBezTo>
                    <a:pt x="31953" y="43149"/>
                    <a:pt x="32571" y="43202"/>
                    <a:pt x="33190" y="43202"/>
                  </a:cubicBezTo>
                  <a:cubicBezTo>
                    <a:pt x="33943" y="43202"/>
                    <a:pt x="34698" y="43123"/>
                    <a:pt x="35429" y="43014"/>
                  </a:cubicBezTo>
                  <a:cubicBezTo>
                    <a:pt x="38513" y="42537"/>
                    <a:pt x="40641" y="40329"/>
                    <a:pt x="41835" y="37384"/>
                  </a:cubicBezTo>
                  <a:cubicBezTo>
                    <a:pt x="43108" y="34301"/>
                    <a:pt x="42611" y="31437"/>
                    <a:pt x="40801" y="28731"/>
                  </a:cubicBezTo>
                  <a:cubicBezTo>
                    <a:pt x="40104" y="27677"/>
                    <a:pt x="39328" y="26662"/>
                    <a:pt x="38612" y="25608"/>
                  </a:cubicBezTo>
                  <a:cubicBezTo>
                    <a:pt x="36603" y="22704"/>
                    <a:pt x="36444" y="20555"/>
                    <a:pt x="39607" y="17273"/>
                  </a:cubicBezTo>
                  <a:cubicBezTo>
                    <a:pt x="41198" y="15602"/>
                    <a:pt x="42969" y="13991"/>
                    <a:pt x="43327" y="11683"/>
                  </a:cubicBezTo>
                  <a:cubicBezTo>
                    <a:pt x="43546" y="10330"/>
                    <a:pt x="43665" y="8918"/>
                    <a:pt x="43327" y="7605"/>
                  </a:cubicBezTo>
                  <a:cubicBezTo>
                    <a:pt x="42969" y="6153"/>
                    <a:pt x="42113" y="4820"/>
                    <a:pt x="41159" y="3706"/>
                  </a:cubicBezTo>
                  <a:cubicBezTo>
                    <a:pt x="39439" y="1669"/>
                    <a:pt x="36984" y="639"/>
                    <a:pt x="34494" y="639"/>
                  </a:cubicBezTo>
                  <a:cubicBezTo>
                    <a:pt x="32461" y="639"/>
                    <a:pt x="30405" y="1326"/>
                    <a:pt x="28706" y="2711"/>
                  </a:cubicBezTo>
                  <a:cubicBezTo>
                    <a:pt x="28328" y="3010"/>
                    <a:pt x="27930" y="3328"/>
                    <a:pt x="27532" y="3627"/>
                  </a:cubicBezTo>
                  <a:cubicBezTo>
                    <a:pt x="25764" y="4974"/>
                    <a:pt x="23954" y="5636"/>
                    <a:pt x="22142" y="5636"/>
                  </a:cubicBezTo>
                  <a:cubicBezTo>
                    <a:pt x="20264" y="5636"/>
                    <a:pt x="18384" y="4924"/>
                    <a:pt x="16551" y="3527"/>
                  </a:cubicBezTo>
                  <a:cubicBezTo>
                    <a:pt x="14960" y="2314"/>
                    <a:pt x="13408" y="802"/>
                    <a:pt x="11459" y="245"/>
                  </a:cubicBezTo>
                  <a:cubicBezTo>
                    <a:pt x="10864" y="66"/>
                    <a:pt x="10245" y="0"/>
                    <a:pt x="9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152601" y="4023318"/>
              <a:ext cx="967595" cy="967594"/>
              <a:chOff x="-3755051" y="3145047"/>
              <a:chExt cx="662873" cy="662872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-3755051" y="3145047"/>
                <a:ext cx="662872" cy="662872"/>
              </a:xfrm>
              <a:custGeom>
                <a:rect b="b" l="l" r="r" t="t"/>
                <a:pathLst>
                  <a:path extrusionOk="0" h="49275" w="49275">
                    <a:moveTo>
                      <a:pt x="46947" y="1"/>
                    </a:moveTo>
                    <a:cubicBezTo>
                      <a:pt x="46649" y="339"/>
                      <a:pt x="46370" y="677"/>
                      <a:pt x="46052" y="995"/>
                    </a:cubicBezTo>
                    <a:cubicBezTo>
                      <a:pt x="31033" y="16014"/>
                      <a:pt x="16014" y="31033"/>
                      <a:pt x="995" y="46052"/>
                    </a:cubicBezTo>
                    <a:cubicBezTo>
                      <a:pt x="677" y="46371"/>
                      <a:pt x="339" y="46649"/>
                      <a:pt x="1" y="46947"/>
                    </a:cubicBezTo>
                    <a:lnTo>
                      <a:pt x="200" y="49275"/>
                    </a:lnTo>
                    <a:cubicBezTo>
                      <a:pt x="478" y="48957"/>
                      <a:pt x="737" y="48638"/>
                      <a:pt x="1035" y="48340"/>
                    </a:cubicBezTo>
                    <a:cubicBezTo>
                      <a:pt x="16810" y="32565"/>
                      <a:pt x="32585" y="16790"/>
                      <a:pt x="48360" y="1035"/>
                    </a:cubicBezTo>
                    <a:cubicBezTo>
                      <a:pt x="48638" y="737"/>
                      <a:pt x="48976" y="478"/>
                      <a:pt x="49275" y="199"/>
                    </a:cubicBezTo>
                    <a:lnTo>
                      <a:pt x="469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-3677174" y="3222924"/>
                <a:ext cx="584995" cy="584995"/>
              </a:xfrm>
              <a:custGeom>
                <a:rect b="b" l="l" r="r" t="t"/>
                <a:pathLst>
                  <a:path extrusionOk="0" h="43486" w="43486">
                    <a:moveTo>
                      <a:pt x="43486" y="0"/>
                    </a:moveTo>
                    <a:cubicBezTo>
                      <a:pt x="43187" y="279"/>
                      <a:pt x="42849" y="537"/>
                      <a:pt x="42551" y="836"/>
                    </a:cubicBezTo>
                    <a:cubicBezTo>
                      <a:pt x="28646" y="14741"/>
                      <a:pt x="14741" y="28646"/>
                      <a:pt x="836" y="42551"/>
                    </a:cubicBezTo>
                    <a:cubicBezTo>
                      <a:pt x="557" y="42849"/>
                      <a:pt x="279" y="43168"/>
                      <a:pt x="0" y="43486"/>
                    </a:cubicBezTo>
                    <a:lnTo>
                      <a:pt x="2328" y="43486"/>
                    </a:lnTo>
                    <a:cubicBezTo>
                      <a:pt x="2606" y="43168"/>
                      <a:pt x="2865" y="42849"/>
                      <a:pt x="3163" y="42551"/>
                    </a:cubicBezTo>
                    <a:cubicBezTo>
                      <a:pt x="16292" y="29422"/>
                      <a:pt x="29422" y="16292"/>
                      <a:pt x="42551" y="3163"/>
                    </a:cubicBezTo>
                    <a:cubicBezTo>
                      <a:pt x="42849" y="2865"/>
                      <a:pt x="43187" y="2606"/>
                      <a:pt x="43486" y="2328"/>
                    </a:cubicBezTo>
                    <a:lnTo>
                      <a:pt x="434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3755051" y="3145047"/>
                <a:ext cx="564131" cy="564131"/>
              </a:xfrm>
              <a:custGeom>
                <a:rect b="b" l="l" r="r" t="t"/>
                <a:pathLst>
                  <a:path extrusionOk="0" h="41935" w="41935">
                    <a:moveTo>
                      <a:pt x="39806" y="1"/>
                    </a:moveTo>
                    <a:cubicBezTo>
                      <a:pt x="39547" y="279"/>
                      <a:pt x="39309" y="577"/>
                      <a:pt x="39030" y="856"/>
                    </a:cubicBezTo>
                    <a:cubicBezTo>
                      <a:pt x="26299" y="13567"/>
                      <a:pt x="13587" y="26299"/>
                      <a:pt x="856" y="39010"/>
                    </a:cubicBezTo>
                    <a:cubicBezTo>
                      <a:pt x="577" y="39289"/>
                      <a:pt x="279" y="39547"/>
                      <a:pt x="1" y="39806"/>
                    </a:cubicBezTo>
                    <a:lnTo>
                      <a:pt x="1" y="41934"/>
                    </a:lnTo>
                    <a:cubicBezTo>
                      <a:pt x="319" y="41656"/>
                      <a:pt x="657" y="41397"/>
                      <a:pt x="936" y="41099"/>
                    </a:cubicBezTo>
                    <a:cubicBezTo>
                      <a:pt x="14343" y="27711"/>
                      <a:pt x="27731" y="14323"/>
                      <a:pt x="41099" y="936"/>
                    </a:cubicBezTo>
                    <a:cubicBezTo>
                      <a:pt x="41397" y="637"/>
                      <a:pt x="41656" y="299"/>
                      <a:pt x="419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-3570402" y="3329427"/>
                <a:ext cx="478223" cy="478492"/>
              </a:xfrm>
              <a:custGeom>
                <a:rect b="b" l="l" r="r" t="t"/>
                <a:pathLst>
                  <a:path extrusionOk="0" h="35569" w="35549">
                    <a:moveTo>
                      <a:pt x="35549" y="1"/>
                    </a:moveTo>
                    <a:cubicBezTo>
                      <a:pt x="35230" y="279"/>
                      <a:pt x="34912" y="538"/>
                      <a:pt x="34614" y="836"/>
                    </a:cubicBezTo>
                    <a:cubicBezTo>
                      <a:pt x="23355" y="12095"/>
                      <a:pt x="12075" y="23355"/>
                      <a:pt x="836" y="34634"/>
                    </a:cubicBezTo>
                    <a:cubicBezTo>
                      <a:pt x="538" y="34932"/>
                      <a:pt x="279" y="35251"/>
                      <a:pt x="1" y="35569"/>
                    </a:cubicBezTo>
                    <a:lnTo>
                      <a:pt x="2308" y="35569"/>
                    </a:lnTo>
                    <a:cubicBezTo>
                      <a:pt x="2587" y="35251"/>
                      <a:pt x="2865" y="34932"/>
                      <a:pt x="3144" y="34634"/>
                    </a:cubicBezTo>
                    <a:cubicBezTo>
                      <a:pt x="13647" y="24150"/>
                      <a:pt x="24130" y="13647"/>
                      <a:pt x="34614" y="3164"/>
                    </a:cubicBezTo>
                    <a:cubicBezTo>
                      <a:pt x="34912" y="2865"/>
                      <a:pt x="35250" y="2607"/>
                      <a:pt x="35549" y="2328"/>
                    </a:cubicBezTo>
                    <a:lnTo>
                      <a:pt x="355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-3755051" y="3145047"/>
                <a:ext cx="465376" cy="465120"/>
              </a:xfrm>
              <a:custGeom>
                <a:rect b="b" l="l" r="r" t="t"/>
                <a:pathLst>
                  <a:path extrusionOk="0" h="34575" w="34594">
                    <a:moveTo>
                      <a:pt x="32267" y="1"/>
                    </a:moveTo>
                    <a:cubicBezTo>
                      <a:pt x="32028" y="279"/>
                      <a:pt x="31769" y="577"/>
                      <a:pt x="31511" y="856"/>
                    </a:cubicBezTo>
                    <a:cubicBezTo>
                      <a:pt x="21306" y="11081"/>
                      <a:pt x="11081" y="21286"/>
                      <a:pt x="876" y="31491"/>
                    </a:cubicBezTo>
                    <a:cubicBezTo>
                      <a:pt x="597" y="31769"/>
                      <a:pt x="299" y="32008"/>
                      <a:pt x="1" y="32267"/>
                    </a:cubicBezTo>
                    <a:cubicBezTo>
                      <a:pt x="1" y="33042"/>
                      <a:pt x="1" y="33818"/>
                      <a:pt x="1" y="34574"/>
                    </a:cubicBezTo>
                    <a:cubicBezTo>
                      <a:pt x="319" y="34296"/>
                      <a:pt x="637" y="34037"/>
                      <a:pt x="936" y="33739"/>
                    </a:cubicBezTo>
                    <a:cubicBezTo>
                      <a:pt x="11877" y="22818"/>
                      <a:pt x="22817" y="11877"/>
                      <a:pt x="33758" y="916"/>
                    </a:cubicBezTo>
                    <a:cubicBezTo>
                      <a:pt x="34057" y="637"/>
                      <a:pt x="34315" y="299"/>
                      <a:pt x="34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-3463898" y="3436199"/>
                <a:ext cx="371719" cy="371719"/>
              </a:xfrm>
              <a:custGeom>
                <a:rect b="b" l="l" r="r" t="t"/>
                <a:pathLst>
                  <a:path extrusionOk="0" h="27632" w="27632">
                    <a:moveTo>
                      <a:pt x="27632" y="1"/>
                    </a:moveTo>
                    <a:cubicBezTo>
                      <a:pt x="27333" y="259"/>
                      <a:pt x="27035" y="498"/>
                      <a:pt x="26776" y="757"/>
                    </a:cubicBezTo>
                    <a:cubicBezTo>
                      <a:pt x="18103" y="9430"/>
                      <a:pt x="9430" y="18083"/>
                      <a:pt x="757" y="26757"/>
                    </a:cubicBezTo>
                    <a:cubicBezTo>
                      <a:pt x="498" y="27035"/>
                      <a:pt x="259" y="27333"/>
                      <a:pt x="1" y="27632"/>
                    </a:cubicBezTo>
                    <a:lnTo>
                      <a:pt x="2328" y="27632"/>
                    </a:lnTo>
                    <a:cubicBezTo>
                      <a:pt x="2547" y="27353"/>
                      <a:pt x="2766" y="27075"/>
                      <a:pt x="3025" y="26836"/>
                    </a:cubicBezTo>
                    <a:cubicBezTo>
                      <a:pt x="10962" y="18899"/>
                      <a:pt x="18899" y="10942"/>
                      <a:pt x="26836" y="3005"/>
                    </a:cubicBezTo>
                    <a:cubicBezTo>
                      <a:pt x="27095" y="2766"/>
                      <a:pt x="27373" y="2547"/>
                      <a:pt x="27632" y="2308"/>
                    </a:cubicBezTo>
                    <a:cubicBezTo>
                      <a:pt x="27632" y="1533"/>
                      <a:pt x="27632" y="777"/>
                      <a:pt x="276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3755051" y="3145047"/>
                <a:ext cx="366634" cy="366365"/>
              </a:xfrm>
              <a:custGeom>
                <a:rect b="b" l="l" r="r" t="t"/>
                <a:pathLst>
                  <a:path extrusionOk="0" h="27234" w="27254">
                    <a:moveTo>
                      <a:pt x="24926" y="1"/>
                    </a:moveTo>
                    <a:cubicBezTo>
                      <a:pt x="24687" y="259"/>
                      <a:pt x="24469" y="538"/>
                      <a:pt x="24230" y="776"/>
                    </a:cubicBezTo>
                    <a:cubicBezTo>
                      <a:pt x="16412" y="8594"/>
                      <a:pt x="8614" y="16412"/>
                      <a:pt x="796" y="24210"/>
                    </a:cubicBezTo>
                    <a:cubicBezTo>
                      <a:pt x="538" y="24469"/>
                      <a:pt x="259" y="24687"/>
                      <a:pt x="1" y="24926"/>
                    </a:cubicBezTo>
                    <a:lnTo>
                      <a:pt x="1" y="27234"/>
                    </a:lnTo>
                    <a:cubicBezTo>
                      <a:pt x="299" y="26995"/>
                      <a:pt x="597" y="26736"/>
                      <a:pt x="876" y="26478"/>
                    </a:cubicBezTo>
                    <a:cubicBezTo>
                      <a:pt x="9410" y="17944"/>
                      <a:pt x="17944" y="9390"/>
                      <a:pt x="26478" y="856"/>
                    </a:cubicBezTo>
                    <a:cubicBezTo>
                      <a:pt x="26756" y="577"/>
                      <a:pt x="26995" y="279"/>
                      <a:pt x="272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3755051" y="3145047"/>
                <a:ext cx="265216" cy="265216"/>
              </a:xfrm>
              <a:custGeom>
                <a:rect b="b" l="l" r="r" t="t"/>
                <a:pathLst>
                  <a:path extrusionOk="0" h="19715" w="19715">
                    <a:moveTo>
                      <a:pt x="17586" y="1"/>
                    </a:moveTo>
                    <a:cubicBezTo>
                      <a:pt x="17287" y="319"/>
                      <a:pt x="16989" y="677"/>
                      <a:pt x="16671" y="975"/>
                    </a:cubicBezTo>
                    <a:cubicBezTo>
                      <a:pt x="11459" y="6207"/>
                      <a:pt x="6227" y="11439"/>
                      <a:pt x="995" y="16671"/>
                    </a:cubicBezTo>
                    <a:cubicBezTo>
                      <a:pt x="677" y="16989"/>
                      <a:pt x="339" y="17267"/>
                      <a:pt x="1" y="17586"/>
                    </a:cubicBezTo>
                    <a:lnTo>
                      <a:pt x="1" y="19714"/>
                    </a:lnTo>
                    <a:cubicBezTo>
                      <a:pt x="279" y="19476"/>
                      <a:pt x="558" y="19277"/>
                      <a:pt x="816" y="19018"/>
                    </a:cubicBezTo>
                    <a:cubicBezTo>
                      <a:pt x="6883" y="12951"/>
                      <a:pt x="12951" y="6883"/>
                      <a:pt x="19038" y="796"/>
                    </a:cubicBezTo>
                    <a:cubicBezTo>
                      <a:pt x="19277" y="558"/>
                      <a:pt x="19495" y="259"/>
                      <a:pt x="197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3357381" y="3542716"/>
                <a:ext cx="265203" cy="265203"/>
              </a:xfrm>
              <a:custGeom>
                <a:rect b="b" l="l" r="r" t="t"/>
                <a:pathLst>
                  <a:path extrusionOk="0" h="19714" w="19714">
                    <a:moveTo>
                      <a:pt x="19714" y="0"/>
                    </a:moveTo>
                    <a:cubicBezTo>
                      <a:pt x="19455" y="219"/>
                      <a:pt x="19157" y="438"/>
                      <a:pt x="18918" y="696"/>
                    </a:cubicBezTo>
                    <a:cubicBezTo>
                      <a:pt x="12831" y="6764"/>
                      <a:pt x="6764" y="12831"/>
                      <a:pt x="696" y="18898"/>
                    </a:cubicBezTo>
                    <a:cubicBezTo>
                      <a:pt x="458" y="19157"/>
                      <a:pt x="239" y="19435"/>
                      <a:pt x="0" y="19714"/>
                    </a:cubicBezTo>
                    <a:lnTo>
                      <a:pt x="2129" y="19714"/>
                    </a:lnTo>
                    <a:cubicBezTo>
                      <a:pt x="2447" y="19376"/>
                      <a:pt x="2725" y="19038"/>
                      <a:pt x="3044" y="18719"/>
                    </a:cubicBezTo>
                    <a:cubicBezTo>
                      <a:pt x="7778" y="13985"/>
                      <a:pt x="12493" y="9270"/>
                      <a:pt x="17227" y="4536"/>
                    </a:cubicBezTo>
                    <a:cubicBezTo>
                      <a:pt x="18043" y="3720"/>
                      <a:pt x="18878" y="2924"/>
                      <a:pt x="19714" y="2129"/>
                    </a:cubicBezTo>
                    <a:lnTo>
                      <a:pt x="197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3755051" y="3145047"/>
                <a:ext cx="166461" cy="166192"/>
              </a:xfrm>
              <a:custGeom>
                <a:rect b="b" l="l" r="r" t="t"/>
                <a:pathLst>
                  <a:path extrusionOk="0" h="12354" w="12374">
                    <a:moveTo>
                      <a:pt x="10046" y="1"/>
                    </a:moveTo>
                    <a:cubicBezTo>
                      <a:pt x="9211" y="876"/>
                      <a:pt x="8375" y="1751"/>
                      <a:pt x="7520" y="2626"/>
                    </a:cubicBezTo>
                    <a:cubicBezTo>
                      <a:pt x="5014" y="5093"/>
                      <a:pt x="2507" y="7580"/>
                      <a:pt x="1" y="10046"/>
                    </a:cubicBezTo>
                    <a:lnTo>
                      <a:pt x="1" y="12354"/>
                    </a:lnTo>
                    <a:cubicBezTo>
                      <a:pt x="319" y="12095"/>
                      <a:pt x="637" y="11817"/>
                      <a:pt x="936" y="11538"/>
                    </a:cubicBezTo>
                    <a:cubicBezTo>
                      <a:pt x="3900" y="8554"/>
                      <a:pt x="6883" y="5590"/>
                      <a:pt x="9847" y="2626"/>
                    </a:cubicBezTo>
                    <a:cubicBezTo>
                      <a:pt x="10703" y="1771"/>
                      <a:pt x="11538" y="876"/>
                      <a:pt x="123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-3250609" y="3649220"/>
                <a:ext cx="158430" cy="158699"/>
              </a:xfrm>
              <a:custGeom>
                <a:rect b="b" l="l" r="r" t="t"/>
                <a:pathLst>
                  <a:path extrusionOk="0" h="11797" w="11777">
                    <a:moveTo>
                      <a:pt x="11777" y="0"/>
                    </a:moveTo>
                    <a:cubicBezTo>
                      <a:pt x="11458" y="279"/>
                      <a:pt x="11140" y="538"/>
                      <a:pt x="10842" y="836"/>
                    </a:cubicBezTo>
                    <a:cubicBezTo>
                      <a:pt x="8017" y="3661"/>
                      <a:pt x="5212" y="6466"/>
                      <a:pt x="2387" y="9290"/>
                    </a:cubicBezTo>
                    <a:cubicBezTo>
                      <a:pt x="1572" y="10106"/>
                      <a:pt x="796" y="10961"/>
                      <a:pt x="0" y="11797"/>
                    </a:cubicBezTo>
                    <a:lnTo>
                      <a:pt x="2308" y="11797"/>
                    </a:lnTo>
                    <a:cubicBezTo>
                      <a:pt x="3462" y="10623"/>
                      <a:pt x="4576" y="9430"/>
                      <a:pt x="5749" y="8276"/>
                    </a:cubicBezTo>
                    <a:lnTo>
                      <a:pt x="11777" y="2328"/>
                    </a:lnTo>
                    <a:lnTo>
                      <a:pt x="117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-3755051" y="3145047"/>
                <a:ext cx="67720" cy="67451"/>
              </a:xfrm>
              <a:custGeom>
                <a:rect b="b" l="l" r="r" t="t"/>
                <a:pathLst>
                  <a:path extrusionOk="0" h="5014" w="5034">
                    <a:moveTo>
                      <a:pt x="2706" y="1"/>
                    </a:moveTo>
                    <a:lnTo>
                      <a:pt x="1" y="2706"/>
                    </a:lnTo>
                    <a:lnTo>
                      <a:pt x="1" y="5014"/>
                    </a:lnTo>
                    <a:lnTo>
                      <a:pt x="50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-3144105" y="3755723"/>
                <a:ext cx="51927" cy="52196"/>
              </a:xfrm>
              <a:custGeom>
                <a:rect b="b" l="l" r="r" t="t"/>
                <a:pathLst>
                  <a:path extrusionOk="0" h="3880" w="3860">
                    <a:moveTo>
                      <a:pt x="3860" y="1"/>
                    </a:moveTo>
                    <a:lnTo>
                      <a:pt x="1" y="3880"/>
                    </a:lnTo>
                    <a:lnTo>
                      <a:pt x="2308" y="3880"/>
                    </a:lnTo>
                    <a:lnTo>
                      <a:pt x="3860" y="2328"/>
                    </a:lnTo>
                    <a:lnTo>
                      <a:pt x="38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8023752" y="162255"/>
              <a:ext cx="967625" cy="905199"/>
              <a:chOff x="5193955" y="-106337"/>
              <a:chExt cx="662848" cy="620084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5193955" y="-106337"/>
                <a:ext cx="44569" cy="41446"/>
              </a:xfrm>
              <a:custGeom>
                <a:rect b="b" l="l" r="r" t="t"/>
                <a:pathLst>
                  <a:path extrusionOk="0" h="3331" w="3582">
                    <a:moveTo>
                      <a:pt x="1274" y="0"/>
                    </a:moveTo>
                    <a:cubicBezTo>
                      <a:pt x="996" y="159"/>
                      <a:pt x="677" y="279"/>
                      <a:pt x="458" y="497"/>
                    </a:cubicBezTo>
                    <a:cubicBezTo>
                      <a:pt x="260" y="716"/>
                      <a:pt x="140" y="1015"/>
                      <a:pt x="1" y="1293"/>
                    </a:cubicBezTo>
                    <a:lnTo>
                      <a:pt x="1" y="2009"/>
                    </a:lnTo>
                    <a:cubicBezTo>
                      <a:pt x="41" y="2129"/>
                      <a:pt x="80" y="2248"/>
                      <a:pt x="140" y="2367"/>
                    </a:cubicBezTo>
                    <a:cubicBezTo>
                      <a:pt x="436" y="2974"/>
                      <a:pt x="1033" y="3330"/>
                      <a:pt x="1660" y="3330"/>
                    </a:cubicBezTo>
                    <a:cubicBezTo>
                      <a:pt x="1917" y="3330"/>
                      <a:pt x="2179" y="3270"/>
                      <a:pt x="2428" y="3143"/>
                    </a:cubicBezTo>
                    <a:cubicBezTo>
                      <a:pt x="3263" y="2705"/>
                      <a:pt x="3582" y="1691"/>
                      <a:pt x="3124" y="855"/>
                    </a:cubicBezTo>
                    <a:cubicBezTo>
                      <a:pt x="2885" y="398"/>
                      <a:pt x="2468" y="159"/>
                      <a:pt x="20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813727" y="-106337"/>
                <a:ext cx="43076" cy="41483"/>
              </a:xfrm>
              <a:custGeom>
                <a:rect b="b" l="l" r="r" t="t"/>
                <a:pathLst>
                  <a:path extrusionOk="0" h="3334" w="3462">
                    <a:moveTo>
                      <a:pt x="1452" y="0"/>
                    </a:moveTo>
                    <a:cubicBezTo>
                      <a:pt x="1074" y="119"/>
                      <a:pt x="756" y="318"/>
                      <a:pt x="498" y="617"/>
                    </a:cubicBezTo>
                    <a:cubicBezTo>
                      <a:pt x="80" y="1094"/>
                      <a:pt x="0" y="1850"/>
                      <a:pt x="338" y="2467"/>
                    </a:cubicBezTo>
                    <a:cubicBezTo>
                      <a:pt x="627" y="2990"/>
                      <a:pt x="1227" y="3333"/>
                      <a:pt x="1796" y="3333"/>
                    </a:cubicBezTo>
                    <a:cubicBezTo>
                      <a:pt x="1854" y="3333"/>
                      <a:pt x="1912" y="3330"/>
                      <a:pt x="1970" y="3322"/>
                    </a:cubicBezTo>
                    <a:cubicBezTo>
                      <a:pt x="2745" y="3203"/>
                      <a:pt x="3203" y="2725"/>
                      <a:pt x="3462" y="2009"/>
                    </a:cubicBezTo>
                    <a:cubicBezTo>
                      <a:pt x="3462" y="1771"/>
                      <a:pt x="3462" y="1532"/>
                      <a:pt x="3462" y="1293"/>
                    </a:cubicBezTo>
                    <a:cubicBezTo>
                      <a:pt x="3282" y="1015"/>
                      <a:pt x="3163" y="696"/>
                      <a:pt x="2944" y="458"/>
                    </a:cubicBezTo>
                    <a:cubicBezTo>
                      <a:pt x="2745" y="259"/>
                      <a:pt x="2427" y="159"/>
                      <a:pt x="21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315988" y="-106337"/>
                <a:ext cx="46050" cy="41322"/>
              </a:xfrm>
              <a:custGeom>
                <a:rect b="b" l="l" r="r" t="t"/>
                <a:pathLst>
                  <a:path extrusionOk="0" h="3321" w="3701">
                    <a:moveTo>
                      <a:pt x="1452" y="0"/>
                    </a:moveTo>
                    <a:cubicBezTo>
                      <a:pt x="1094" y="159"/>
                      <a:pt x="736" y="318"/>
                      <a:pt x="497" y="657"/>
                    </a:cubicBezTo>
                    <a:cubicBezTo>
                      <a:pt x="0" y="1353"/>
                      <a:pt x="80" y="2288"/>
                      <a:pt x="676" y="2865"/>
                    </a:cubicBezTo>
                    <a:cubicBezTo>
                      <a:pt x="998" y="3166"/>
                      <a:pt x="1418" y="3320"/>
                      <a:pt x="1838" y="3320"/>
                    </a:cubicBezTo>
                    <a:cubicBezTo>
                      <a:pt x="2224" y="3320"/>
                      <a:pt x="2610" y="3191"/>
                      <a:pt x="2924" y="2924"/>
                    </a:cubicBezTo>
                    <a:cubicBezTo>
                      <a:pt x="3561" y="2387"/>
                      <a:pt x="3700" y="1452"/>
                      <a:pt x="3243" y="736"/>
                    </a:cubicBezTo>
                    <a:cubicBezTo>
                      <a:pt x="3004" y="358"/>
                      <a:pt x="2626" y="159"/>
                      <a:pt x="2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688981" y="-106337"/>
                <a:ext cx="45801" cy="41371"/>
              </a:xfrm>
              <a:custGeom>
                <a:rect b="b" l="l" r="r" t="t"/>
                <a:pathLst>
                  <a:path extrusionOk="0" h="3325" w="3681">
                    <a:moveTo>
                      <a:pt x="1452" y="0"/>
                    </a:moveTo>
                    <a:cubicBezTo>
                      <a:pt x="1174" y="159"/>
                      <a:pt x="876" y="279"/>
                      <a:pt x="637" y="477"/>
                    </a:cubicBezTo>
                    <a:cubicBezTo>
                      <a:pt x="20" y="1074"/>
                      <a:pt x="0" y="2109"/>
                      <a:pt x="577" y="2745"/>
                    </a:cubicBezTo>
                    <a:cubicBezTo>
                      <a:pt x="916" y="3128"/>
                      <a:pt x="1370" y="3325"/>
                      <a:pt x="1828" y="3325"/>
                    </a:cubicBezTo>
                    <a:cubicBezTo>
                      <a:pt x="2204" y="3325"/>
                      <a:pt x="2582" y="3193"/>
                      <a:pt x="2905" y="2924"/>
                    </a:cubicBezTo>
                    <a:cubicBezTo>
                      <a:pt x="3561" y="2387"/>
                      <a:pt x="3680" y="1393"/>
                      <a:pt x="3183" y="676"/>
                    </a:cubicBezTo>
                    <a:cubicBezTo>
                      <a:pt x="2944" y="338"/>
                      <a:pt x="2586" y="159"/>
                      <a:pt x="2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193955" y="356564"/>
                <a:ext cx="44320" cy="41384"/>
              </a:xfrm>
              <a:custGeom>
                <a:rect b="b" l="l" r="r" t="t"/>
                <a:pathLst>
                  <a:path extrusionOk="0" h="3326" w="3562">
                    <a:moveTo>
                      <a:pt x="1657" y="0"/>
                    </a:moveTo>
                    <a:cubicBezTo>
                      <a:pt x="1421" y="0"/>
                      <a:pt x="1182" y="51"/>
                      <a:pt x="956" y="159"/>
                    </a:cubicBezTo>
                    <a:cubicBezTo>
                      <a:pt x="439" y="397"/>
                      <a:pt x="160" y="815"/>
                      <a:pt x="1" y="1312"/>
                    </a:cubicBezTo>
                    <a:cubicBezTo>
                      <a:pt x="1" y="1551"/>
                      <a:pt x="1" y="1790"/>
                      <a:pt x="1" y="2029"/>
                    </a:cubicBezTo>
                    <a:cubicBezTo>
                      <a:pt x="21" y="2108"/>
                      <a:pt x="61" y="2208"/>
                      <a:pt x="100" y="2287"/>
                    </a:cubicBezTo>
                    <a:cubicBezTo>
                      <a:pt x="352" y="2938"/>
                      <a:pt x="978" y="3325"/>
                      <a:pt x="1642" y="3325"/>
                    </a:cubicBezTo>
                    <a:cubicBezTo>
                      <a:pt x="1871" y="3325"/>
                      <a:pt x="2104" y="3279"/>
                      <a:pt x="2328" y="3182"/>
                    </a:cubicBezTo>
                    <a:cubicBezTo>
                      <a:pt x="3164" y="2824"/>
                      <a:pt x="3562" y="1830"/>
                      <a:pt x="3184" y="994"/>
                    </a:cubicBezTo>
                    <a:cubicBezTo>
                      <a:pt x="2908" y="370"/>
                      <a:pt x="2294" y="0"/>
                      <a:pt x="16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813229" y="356514"/>
                <a:ext cx="43574" cy="41458"/>
              </a:xfrm>
              <a:custGeom>
                <a:rect b="b" l="l" r="r" t="t"/>
                <a:pathLst>
                  <a:path extrusionOk="0" h="3332" w="3502">
                    <a:moveTo>
                      <a:pt x="1838" y="1"/>
                    </a:moveTo>
                    <a:cubicBezTo>
                      <a:pt x="1404" y="1"/>
                      <a:pt x="968" y="170"/>
                      <a:pt x="637" y="501"/>
                    </a:cubicBezTo>
                    <a:cubicBezTo>
                      <a:pt x="20" y="1098"/>
                      <a:pt x="0" y="2172"/>
                      <a:pt x="597" y="2808"/>
                    </a:cubicBezTo>
                    <a:cubicBezTo>
                      <a:pt x="940" y="3151"/>
                      <a:pt x="1398" y="3332"/>
                      <a:pt x="1847" y="3332"/>
                    </a:cubicBezTo>
                    <a:cubicBezTo>
                      <a:pt x="2257" y="3332"/>
                      <a:pt x="2661" y="3181"/>
                      <a:pt x="2964" y="2868"/>
                    </a:cubicBezTo>
                    <a:cubicBezTo>
                      <a:pt x="3203" y="2649"/>
                      <a:pt x="3322" y="2311"/>
                      <a:pt x="3502" y="2033"/>
                    </a:cubicBezTo>
                    <a:lnTo>
                      <a:pt x="3502" y="1316"/>
                    </a:lnTo>
                    <a:cubicBezTo>
                      <a:pt x="3322" y="1038"/>
                      <a:pt x="3203" y="720"/>
                      <a:pt x="3004" y="501"/>
                    </a:cubicBezTo>
                    <a:cubicBezTo>
                      <a:pt x="2688" y="165"/>
                      <a:pt x="2265" y="1"/>
                      <a:pt x="18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315988" y="472388"/>
                <a:ext cx="45801" cy="41359"/>
              </a:xfrm>
              <a:custGeom>
                <a:rect b="b" l="l" r="r" t="t"/>
                <a:pathLst>
                  <a:path extrusionOk="0" h="3324" w="3681">
                    <a:moveTo>
                      <a:pt x="1841" y="1"/>
                    </a:moveTo>
                    <a:cubicBezTo>
                      <a:pt x="1485" y="1"/>
                      <a:pt x="1125" y="112"/>
                      <a:pt x="816" y="339"/>
                    </a:cubicBezTo>
                    <a:cubicBezTo>
                      <a:pt x="219" y="777"/>
                      <a:pt x="0" y="1652"/>
                      <a:pt x="318" y="2349"/>
                    </a:cubicBezTo>
                    <a:cubicBezTo>
                      <a:pt x="537" y="2846"/>
                      <a:pt x="955" y="3124"/>
                      <a:pt x="1452" y="3323"/>
                    </a:cubicBezTo>
                    <a:cubicBezTo>
                      <a:pt x="1711" y="3323"/>
                      <a:pt x="1969" y="3323"/>
                      <a:pt x="2228" y="3303"/>
                    </a:cubicBezTo>
                    <a:cubicBezTo>
                      <a:pt x="2646" y="3144"/>
                      <a:pt x="3024" y="2925"/>
                      <a:pt x="3262" y="2528"/>
                    </a:cubicBezTo>
                    <a:cubicBezTo>
                      <a:pt x="3680" y="1871"/>
                      <a:pt x="3561" y="996"/>
                      <a:pt x="3004" y="459"/>
                    </a:cubicBezTo>
                    <a:cubicBezTo>
                      <a:pt x="2680" y="157"/>
                      <a:pt x="2263" y="1"/>
                      <a:pt x="18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813727" y="240951"/>
                <a:ext cx="43076" cy="41284"/>
              </a:xfrm>
              <a:custGeom>
                <a:rect b="b" l="l" r="r" t="t"/>
                <a:pathLst>
                  <a:path extrusionOk="0" h="3318" w="3462">
                    <a:moveTo>
                      <a:pt x="1751" y="1"/>
                    </a:moveTo>
                    <a:cubicBezTo>
                      <a:pt x="1074" y="1"/>
                      <a:pt x="478" y="418"/>
                      <a:pt x="219" y="1075"/>
                    </a:cubicBezTo>
                    <a:cubicBezTo>
                      <a:pt x="0" y="1672"/>
                      <a:pt x="159" y="2427"/>
                      <a:pt x="637" y="2865"/>
                    </a:cubicBezTo>
                    <a:cubicBezTo>
                      <a:pt x="948" y="3163"/>
                      <a:pt x="1386" y="3318"/>
                      <a:pt x="1818" y="3318"/>
                    </a:cubicBezTo>
                    <a:cubicBezTo>
                      <a:pt x="2049" y="3318"/>
                      <a:pt x="2279" y="3274"/>
                      <a:pt x="2487" y="3183"/>
                    </a:cubicBezTo>
                    <a:cubicBezTo>
                      <a:pt x="3004" y="2945"/>
                      <a:pt x="3263" y="2527"/>
                      <a:pt x="3462" y="2010"/>
                    </a:cubicBezTo>
                    <a:lnTo>
                      <a:pt x="3442" y="1294"/>
                    </a:lnTo>
                    <a:cubicBezTo>
                      <a:pt x="3422" y="1234"/>
                      <a:pt x="3402" y="1174"/>
                      <a:pt x="3382" y="1134"/>
                    </a:cubicBezTo>
                    <a:cubicBezTo>
                      <a:pt x="3103" y="398"/>
                      <a:pt x="2527" y="1"/>
                      <a:pt x="17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440971" y="-106337"/>
                <a:ext cx="44320" cy="41496"/>
              </a:xfrm>
              <a:custGeom>
                <a:rect b="b" l="l" r="r" t="t"/>
                <a:pathLst>
                  <a:path extrusionOk="0" h="3335" w="3562">
                    <a:moveTo>
                      <a:pt x="1433" y="0"/>
                    </a:moveTo>
                    <a:cubicBezTo>
                      <a:pt x="1354" y="20"/>
                      <a:pt x="1294" y="60"/>
                      <a:pt x="1214" y="80"/>
                    </a:cubicBezTo>
                    <a:cubicBezTo>
                      <a:pt x="438" y="398"/>
                      <a:pt x="1" y="1114"/>
                      <a:pt x="140" y="1950"/>
                    </a:cubicBezTo>
                    <a:cubicBezTo>
                      <a:pt x="259" y="2626"/>
                      <a:pt x="677" y="3064"/>
                      <a:pt x="1334" y="3262"/>
                    </a:cubicBezTo>
                    <a:cubicBezTo>
                      <a:pt x="1503" y="3311"/>
                      <a:pt x="1668" y="3335"/>
                      <a:pt x="1827" y="3335"/>
                    </a:cubicBezTo>
                    <a:cubicBezTo>
                      <a:pt x="2320" y="3335"/>
                      <a:pt x="2753" y="3107"/>
                      <a:pt x="3084" y="2686"/>
                    </a:cubicBezTo>
                    <a:cubicBezTo>
                      <a:pt x="3502" y="2148"/>
                      <a:pt x="3562" y="1552"/>
                      <a:pt x="3283" y="935"/>
                    </a:cubicBezTo>
                    <a:cubicBezTo>
                      <a:pt x="3064" y="438"/>
                      <a:pt x="2647" y="179"/>
                      <a:pt x="2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193955" y="9202"/>
                <a:ext cx="42840" cy="41521"/>
              </a:xfrm>
              <a:custGeom>
                <a:rect b="b" l="l" r="r" t="t"/>
                <a:pathLst>
                  <a:path extrusionOk="0" h="3337" w="3443">
                    <a:moveTo>
                      <a:pt x="1615" y="0"/>
                    </a:moveTo>
                    <a:cubicBezTo>
                      <a:pt x="1212" y="0"/>
                      <a:pt x="823" y="147"/>
                      <a:pt x="538" y="443"/>
                    </a:cubicBezTo>
                    <a:cubicBezTo>
                      <a:pt x="299" y="681"/>
                      <a:pt x="180" y="1019"/>
                      <a:pt x="1" y="1298"/>
                    </a:cubicBezTo>
                    <a:cubicBezTo>
                      <a:pt x="1" y="1557"/>
                      <a:pt x="1" y="1795"/>
                      <a:pt x="1" y="2034"/>
                    </a:cubicBezTo>
                    <a:cubicBezTo>
                      <a:pt x="41" y="2114"/>
                      <a:pt x="61" y="2193"/>
                      <a:pt x="100" y="2273"/>
                    </a:cubicBezTo>
                    <a:cubicBezTo>
                      <a:pt x="375" y="2931"/>
                      <a:pt x="968" y="3337"/>
                      <a:pt x="1664" y="3337"/>
                    </a:cubicBezTo>
                    <a:cubicBezTo>
                      <a:pt x="1725" y="3337"/>
                      <a:pt x="1788" y="3334"/>
                      <a:pt x="1851" y="3327"/>
                    </a:cubicBezTo>
                    <a:cubicBezTo>
                      <a:pt x="2607" y="3247"/>
                      <a:pt x="3144" y="2730"/>
                      <a:pt x="3303" y="1954"/>
                    </a:cubicBezTo>
                    <a:cubicBezTo>
                      <a:pt x="3442" y="1318"/>
                      <a:pt x="3104" y="582"/>
                      <a:pt x="2507" y="244"/>
                    </a:cubicBezTo>
                    <a:cubicBezTo>
                      <a:pt x="2227" y="82"/>
                      <a:pt x="1917" y="0"/>
                      <a:pt x="1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687986" y="472413"/>
                <a:ext cx="47543" cy="41334"/>
              </a:xfrm>
              <a:custGeom>
                <a:rect b="b" l="l" r="r" t="t"/>
                <a:pathLst>
                  <a:path extrusionOk="0" h="3322" w="3821">
                    <a:moveTo>
                      <a:pt x="1905" y="1"/>
                    </a:moveTo>
                    <a:cubicBezTo>
                      <a:pt x="1624" y="1"/>
                      <a:pt x="1339" y="71"/>
                      <a:pt x="1075" y="218"/>
                    </a:cubicBezTo>
                    <a:cubicBezTo>
                      <a:pt x="259" y="696"/>
                      <a:pt x="1" y="1750"/>
                      <a:pt x="498" y="2546"/>
                    </a:cubicBezTo>
                    <a:cubicBezTo>
                      <a:pt x="737" y="2943"/>
                      <a:pt x="1115" y="3142"/>
                      <a:pt x="1532" y="3321"/>
                    </a:cubicBezTo>
                    <a:lnTo>
                      <a:pt x="2288" y="3321"/>
                    </a:lnTo>
                    <a:cubicBezTo>
                      <a:pt x="2388" y="3282"/>
                      <a:pt x="2467" y="3242"/>
                      <a:pt x="2547" y="3202"/>
                    </a:cubicBezTo>
                    <a:cubicBezTo>
                      <a:pt x="3422" y="2844"/>
                      <a:pt x="3820" y="1810"/>
                      <a:pt x="3422" y="954"/>
                    </a:cubicBezTo>
                    <a:cubicBezTo>
                      <a:pt x="3134" y="349"/>
                      <a:pt x="2531" y="1"/>
                      <a:pt x="1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193955" y="125039"/>
                <a:ext cx="42591" cy="41409"/>
              </a:xfrm>
              <a:custGeom>
                <a:rect b="b" l="l" r="r" t="t"/>
                <a:pathLst>
                  <a:path extrusionOk="0" h="3328" w="3423">
                    <a:moveTo>
                      <a:pt x="1657" y="1"/>
                    </a:moveTo>
                    <a:cubicBezTo>
                      <a:pt x="1239" y="1"/>
                      <a:pt x="818" y="151"/>
                      <a:pt x="538" y="443"/>
                    </a:cubicBezTo>
                    <a:cubicBezTo>
                      <a:pt x="299" y="682"/>
                      <a:pt x="180" y="1020"/>
                      <a:pt x="1" y="1299"/>
                    </a:cubicBezTo>
                    <a:lnTo>
                      <a:pt x="1" y="2015"/>
                    </a:lnTo>
                    <a:cubicBezTo>
                      <a:pt x="21" y="2095"/>
                      <a:pt x="61" y="2174"/>
                      <a:pt x="100" y="2254"/>
                    </a:cubicBezTo>
                    <a:cubicBezTo>
                      <a:pt x="371" y="2913"/>
                      <a:pt x="972" y="3328"/>
                      <a:pt x="1647" y="3328"/>
                    </a:cubicBezTo>
                    <a:cubicBezTo>
                      <a:pt x="1766" y="3328"/>
                      <a:pt x="1888" y="3315"/>
                      <a:pt x="2010" y="3288"/>
                    </a:cubicBezTo>
                    <a:cubicBezTo>
                      <a:pt x="2706" y="3149"/>
                      <a:pt x="3224" y="2572"/>
                      <a:pt x="3323" y="1836"/>
                    </a:cubicBezTo>
                    <a:cubicBezTo>
                      <a:pt x="3422" y="1199"/>
                      <a:pt x="3025" y="503"/>
                      <a:pt x="2408" y="185"/>
                    </a:cubicBezTo>
                    <a:cubicBezTo>
                      <a:pt x="2184" y="61"/>
                      <a:pt x="1921" y="1"/>
                      <a:pt x="16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93955" y="240751"/>
                <a:ext cx="42342" cy="41558"/>
              </a:xfrm>
              <a:custGeom>
                <a:rect b="b" l="l" r="r" t="t"/>
                <a:pathLst>
                  <a:path extrusionOk="0" h="3340" w="3403">
                    <a:moveTo>
                      <a:pt x="1655" y="0"/>
                    </a:moveTo>
                    <a:cubicBezTo>
                      <a:pt x="1226" y="0"/>
                      <a:pt x="799" y="168"/>
                      <a:pt x="498" y="494"/>
                    </a:cubicBezTo>
                    <a:cubicBezTo>
                      <a:pt x="279" y="713"/>
                      <a:pt x="160" y="1031"/>
                      <a:pt x="1" y="1310"/>
                    </a:cubicBezTo>
                    <a:cubicBezTo>
                      <a:pt x="1" y="1548"/>
                      <a:pt x="1" y="1787"/>
                      <a:pt x="1" y="2026"/>
                    </a:cubicBezTo>
                    <a:cubicBezTo>
                      <a:pt x="21" y="2105"/>
                      <a:pt x="61" y="2185"/>
                      <a:pt x="80" y="2264"/>
                    </a:cubicBezTo>
                    <a:cubicBezTo>
                      <a:pt x="366" y="2937"/>
                      <a:pt x="980" y="3340"/>
                      <a:pt x="1655" y="3340"/>
                    </a:cubicBezTo>
                    <a:cubicBezTo>
                      <a:pt x="1779" y="3340"/>
                      <a:pt x="1904" y="3327"/>
                      <a:pt x="2030" y="3299"/>
                    </a:cubicBezTo>
                    <a:cubicBezTo>
                      <a:pt x="2726" y="3140"/>
                      <a:pt x="3243" y="2543"/>
                      <a:pt x="3323" y="1807"/>
                    </a:cubicBezTo>
                    <a:cubicBezTo>
                      <a:pt x="3403" y="1190"/>
                      <a:pt x="3005" y="474"/>
                      <a:pt x="2388" y="176"/>
                    </a:cubicBezTo>
                    <a:cubicBezTo>
                      <a:pt x="2160" y="58"/>
                      <a:pt x="1907" y="0"/>
                      <a:pt x="16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64733" y="-106337"/>
                <a:ext cx="45303" cy="41371"/>
              </a:xfrm>
              <a:custGeom>
                <a:rect b="b" l="l" r="r" t="t"/>
                <a:pathLst>
                  <a:path extrusionOk="0" h="3325" w="3641">
                    <a:moveTo>
                      <a:pt x="1452" y="0"/>
                    </a:moveTo>
                    <a:cubicBezTo>
                      <a:pt x="1393" y="20"/>
                      <a:pt x="1333" y="60"/>
                      <a:pt x="1273" y="80"/>
                    </a:cubicBezTo>
                    <a:cubicBezTo>
                      <a:pt x="438" y="398"/>
                      <a:pt x="0" y="1233"/>
                      <a:pt x="219" y="2089"/>
                    </a:cubicBezTo>
                    <a:cubicBezTo>
                      <a:pt x="414" y="2833"/>
                      <a:pt x="1082" y="3325"/>
                      <a:pt x="1845" y="3325"/>
                    </a:cubicBezTo>
                    <a:cubicBezTo>
                      <a:pt x="1938" y="3325"/>
                      <a:pt x="2033" y="3317"/>
                      <a:pt x="2129" y="3302"/>
                    </a:cubicBezTo>
                    <a:cubicBezTo>
                      <a:pt x="3004" y="3143"/>
                      <a:pt x="3641" y="2268"/>
                      <a:pt x="3481" y="1393"/>
                    </a:cubicBezTo>
                    <a:cubicBezTo>
                      <a:pt x="3342" y="637"/>
                      <a:pt x="2865" y="239"/>
                      <a:pt x="21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813727" y="9500"/>
                <a:ext cx="43076" cy="41284"/>
              </a:xfrm>
              <a:custGeom>
                <a:rect b="b" l="l" r="r" t="t"/>
                <a:pathLst>
                  <a:path extrusionOk="0" h="3318" w="3462">
                    <a:moveTo>
                      <a:pt x="1768" y="0"/>
                    </a:moveTo>
                    <a:cubicBezTo>
                      <a:pt x="1749" y="0"/>
                      <a:pt x="1730" y="0"/>
                      <a:pt x="1711" y="1"/>
                    </a:cubicBezTo>
                    <a:cubicBezTo>
                      <a:pt x="1074" y="1"/>
                      <a:pt x="478" y="439"/>
                      <a:pt x="239" y="1035"/>
                    </a:cubicBezTo>
                    <a:cubicBezTo>
                      <a:pt x="0" y="1632"/>
                      <a:pt x="159" y="2388"/>
                      <a:pt x="597" y="2826"/>
                    </a:cubicBezTo>
                    <a:cubicBezTo>
                      <a:pt x="921" y="3150"/>
                      <a:pt x="1364" y="3318"/>
                      <a:pt x="1802" y="3318"/>
                    </a:cubicBezTo>
                    <a:cubicBezTo>
                      <a:pt x="2009" y="3318"/>
                      <a:pt x="2216" y="3280"/>
                      <a:pt x="2407" y="3204"/>
                    </a:cubicBezTo>
                    <a:cubicBezTo>
                      <a:pt x="2964" y="2965"/>
                      <a:pt x="3263" y="2547"/>
                      <a:pt x="3462" y="2010"/>
                    </a:cubicBezTo>
                    <a:lnTo>
                      <a:pt x="3462" y="1274"/>
                    </a:lnTo>
                    <a:cubicBezTo>
                      <a:pt x="3422" y="1214"/>
                      <a:pt x="3402" y="1155"/>
                      <a:pt x="3362" y="1095"/>
                    </a:cubicBezTo>
                    <a:cubicBezTo>
                      <a:pt x="3090" y="396"/>
                      <a:pt x="2534" y="0"/>
                      <a:pt x="17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193955" y="472364"/>
                <a:ext cx="44320" cy="41135"/>
              </a:xfrm>
              <a:custGeom>
                <a:rect b="b" l="l" r="r" t="t"/>
                <a:pathLst>
                  <a:path extrusionOk="0" h="3306" w="3562">
                    <a:moveTo>
                      <a:pt x="1669" y="1"/>
                    </a:moveTo>
                    <a:cubicBezTo>
                      <a:pt x="1429" y="1"/>
                      <a:pt x="1186" y="53"/>
                      <a:pt x="956" y="162"/>
                    </a:cubicBezTo>
                    <a:cubicBezTo>
                      <a:pt x="439" y="401"/>
                      <a:pt x="180" y="819"/>
                      <a:pt x="1" y="1316"/>
                    </a:cubicBezTo>
                    <a:lnTo>
                      <a:pt x="1" y="2032"/>
                    </a:lnTo>
                    <a:cubicBezTo>
                      <a:pt x="160" y="2311"/>
                      <a:pt x="279" y="2629"/>
                      <a:pt x="498" y="2848"/>
                    </a:cubicBezTo>
                    <a:cubicBezTo>
                      <a:pt x="697" y="3047"/>
                      <a:pt x="1015" y="3166"/>
                      <a:pt x="1274" y="3305"/>
                    </a:cubicBezTo>
                    <a:lnTo>
                      <a:pt x="2050" y="3305"/>
                    </a:lnTo>
                    <a:cubicBezTo>
                      <a:pt x="2149" y="3266"/>
                      <a:pt x="2229" y="3226"/>
                      <a:pt x="2328" y="3186"/>
                    </a:cubicBezTo>
                    <a:cubicBezTo>
                      <a:pt x="3184" y="2808"/>
                      <a:pt x="3562" y="1833"/>
                      <a:pt x="3184" y="998"/>
                    </a:cubicBezTo>
                    <a:cubicBezTo>
                      <a:pt x="2910" y="363"/>
                      <a:pt x="2301" y="1"/>
                      <a:pt x="16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813727" y="472637"/>
                <a:ext cx="43076" cy="41110"/>
              </a:xfrm>
              <a:custGeom>
                <a:rect b="b" l="l" r="r" t="t"/>
                <a:pathLst>
                  <a:path extrusionOk="0" h="3304" w="3462">
                    <a:moveTo>
                      <a:pt x="1797" y="0"/>
                    </a:moveTo>
                    <a:cubicBezTo>
                      <a:pt x="1775" y="0"/>
                      <a:pt x="1753" y="1"/>
                      <a:pt x="1731" y="1"/>
                    </a:cubicBezTo>
                    <a:cubicBezTo>
                      <a:pt x="1055" y="1"/>
                      <a:pt x="557" y="339"/>
                      <a:pt x="279" y="956"/>
                    </a:cubicBezTo>
                    <a:cubicBezTo>
                      <a:pt x="0" y="1573"/>
                      <a:pt x="60" y="2169"/>
                      <a:pt x="498" y="2667"/>
                    </a:cubicBezTo>
                    <a:cubicBezTo>
                      <a:pt x="736" y="2925"/>
                      <a:pt x="1094" y="3085"/>
                      <a:pt x="1393" y="3303"/>
                    </a:cubicBezTo>
                    <a:lnTo>
                      <a:pt x="2169" y="3303"/>
                    </a:lnTo>
                    <a:cubicBezTo>
                      <a:pt x="2447" y="3124"/>
                      <a:pt x="2765" y="3005"/>
                      <a:pt x="2984" y="2786"/>
                    </a:cubicBezTo>
                    <a:cubicBezTo>
                      <a:pt x="3203" y="2587"/>
                      <a:pt x="3302" y="2269"/>
                      <a:pt x="3462" y="2010"/>
                    </a:cubicBezTo>
                    <a:lnTo>
                      <a:pt x="3462" y="1294"/>
                    </a:lnTo>
                    <a:cubicBezTo>
                      <a:pt x="3074" y="364"/>
                      <a:pt x="2611" y="0"/>
                      <a:pt x="17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813727" y="125101"/>
                <a:ext cx="43076" cy="41396"/>
              </a:xfrm>
              <a:custGeom>
                <a:rect b="b" l="l" r="r" t="t"/>
                <a:pathLst>
                  <a:path extrusionOk="0" h="3327" w="3462">
                    <a:moveTo>
                      <a:pt x="1771" y="1"/>
                    </a:moveTo>
                    <a:cubicBezTo>
                      <a:pt x="975" y="1"/>
                      <a:pt x="318" y="558"/>
                      <a:pt x="159" y="1334"/>
                    </a:cubicBezTo>
                    <a:cubicBezTo>
                      <a:pt x="0" y="2109"/>
                      <a:pt x="438" y="2905"/>
                      <a:pt x="1154" y="3203"/>
                    </a:cubicBezTo>
                    <a:cubicBezTo>
                      <a:pt x="1364" y="3286"/>
                      <a:pt x="1581" y="3326"/>
                      <a:pt x="1795" y="3326"/>
                    </a:cubicBezTo>
                    <a:cubicBezTo>
                      <a:pt x="2351" y="3326"/>
                      <a:pt x="2881" y="3056"/>
                      <a:pt x="3183" y="2567"/>
                    </a:cubicBezTo>
                    <a:cubicBezTo>
                      <a:pt x="3302" y="2408"/>
                      <a:pt x="3362" y="2209"/>
                      <a:pt x="3462" y="2010"/>
                    </a:cubicBezTo>
                    <a:lnTo>
                      <a:pt x="3442" y="1294"/>
                    </a:lnTo>
                    <a:cubicBezTo>
                      <a:pt x="3422" y="1234"/>
                      <a:pt x="3402" y="1155"/>
                      <a:pt x="3362" y="1075"/>
                    </a:cubicBezTo>
                    <a:cubicBezTo>
                      <a:pt x="3103" y="399"/>
                      <a:pt x="2507" y="1"/>
                      <a:pt x="17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439378" y="472351"/>
                <a:ext cx="45664" cy="41396"/>
              </a:xfrm>
              <a:custGeom>
                <a:rect b="b" l="l" r="r" t="t"/>
                <a:pathLst>
                  <a:path extrusionOk="0" h="3327" w="3670">
                    <a:moveTo>
                      <a:pt x="1900" y="0"/>
                    </a:moveTo>
                    <a:cubicBezTo>
                      <a:pt x="823" y="0"/>
                      <a:pt x="1" y="1038"/>
                      <a:pt x="308" y="2113"/>
                    </a:cubicBezTo>
                    <a:cubicBezTo>
                      <a:pt x="487" y="2749"/>
                      <a:pt x="944" y="3108"/>
                      <a:pt x="1561" y="3326"/>
                    </a:cubicBezTo>
                    <a:cubicBezTo>
                      <a:pt x="1800" y="3326"/>
                      <a:pt x="2039" y="3326"/>
                      <a:pt x="2277" y="3306"/>
                    </a:cubicBezTo>
                    <a:cubicBezTo>
                      <a:pt x="2357" y="3287"/>
                      <a:pt x="2416" y="3247"/>
                      <a:pt x="2496" y="3227"/>
                    </a:cubicBezTo>
                    <a:cubicBezTo>
                      <a:pt x="3252" y="2928"/>
                      <a:pt x="3670" y="2212"/>
                      <a:pt x="3550" y="1397"/>
                    </a:cubicBezTo>
                    <a:cubicBezTo>
                      <a:pt x="3451" y="661"/>
                      <a:pt x="2814" y="64"/>
                      <a:pt x="2019" y="4"/>
                    </a:cubicBezTo>
                    <a:cubicBezTo>
                      <a:pt x="1979" y="1"/>
                      <a:pt x="1939" y="0"/>
                      <a:pt x="19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564982" y="472351"/>
                <a:ext cx="44557" cy="41396"/>
              </a:xfrm>
              <a:custGeom>
                <a:rect b="b" l="l" r="r" t="t"/>
                <a:pathLst>
                  <a:path extrusionOk="0" h="3327" w="3581">
                    <a:moveTo>
                      <a:pt x="1840" y="0"/>
                    </a:moveTo>
                    <a:cubicBezTo>
                      <a:pt x="1226" y="0"/>
                      <a:pt x="651" y="321"/>
                      <a:pt x="358" y="820"/>
                    </a:cubicBezTo>
                    <a:cubicBezTo>
                      <a:pt x="0" y="1476"/>
                      <a:pt x="60" y="2292"/>
                      <a:pt x="577" y="2769"/>
                    </a:cubicBezTo>
                    <a:cubicBezTo>
                      <a:pt x="816" y="3008"/>
                      <a:pt x="1154" y="3147"/>
                      <a:pt x="1432" y="3326"/>
                    </a:cubicBezTo>
                    <a:lnTo>
                      <a:pt x="2168" y="3326"/>
                    </a:lnTo>
                    <a:cubicBezTo>
                      <a:pt x="2228" y="3287"/>
                      <a:pt x="2308" y="3267"/>
                      <a:pt x="2367" y="3227"/>
                    </a:cubicBezTo>
                    <a:cubicBezTo>
                      <a:pt x="3143" y="2928"/>
                      <a:pt x="3581" y="2192"/>
                      <a:pt x="3441" y="1397"/>
                    </a:cubicBezTo>
                    <a:cubicBezTo>
                      <a:pt x="3342" y="720"/>
                      <a:pt x="2805" y="144"/>
                      <a:pt x="2129" y="24"/>
                    </a:cubicBezTo>
                    <a:cubicBezTo>
                      <a:pt x="2032" y="8"/>
                      <a:pt x="1936" y="0"/>
                      <a:pt x="18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317967" y="9500"/>
                <a:ext cx="41832" cy="41346"/>
              </a:xfrm>
              <a:custGeom>
                <a:rect b="b" l="l" r="r" t="t"/>
                <a:pathLst>
                  <a:path extrusionOk="0" h="3323" w="3362">
                    <a:moveTo>
                      <a:pt x="1654" y="0"/>
                    </a:moveTo>
                    <a:cubicBezTo>
                      <a:pt x="737" y="0"/>
                      <a:pt x="20" y="729"/>
                      <a:pt x="0" y="1652"/>
                    </a:cubicBezTo>
                    <a:cubicBezTo>
                      <a:pt x="0" y="2547"/>
                      <a:pt x="756" y="3323"/>
                      <a:pt x="1671" y="3323"/>
                    </a:cubicBezTo>
                    <a:cubicBezTo>
                      <a:pt x="2586" y="3323"/>
                      <a:pt x="3342" y="2567"/>
                      <a:pt x="3342" y="1672"/>
                    </a:cubicBezTo>
                    <a:cubicBezTo>
                      <a:pt x="3362" y="737"/>
                      <a:pt x="2626" y="1"/>
                      <a:pt x="1691" y="1"/>
                    </a:cubicBezTo>
                    <a:cubicBezTo>
                      <a:pt x="1679" y="1"/>
                      <a:pt x="1666" y="0"/>
                      <a:pt x="16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5317967" y="356551"/>
                <a:ext cx="41832" cy="41346"/>
              </a:xfrm>
              <a:custGeom>
                <a:rect b="b" l="l" r="r" t="t"/>
                <a:pathLst>
                  <a:path extrusionOk="0" h="3323" w="3362">
                    <a:moveTo>
                      <a:pt x="1651" y="0"/>
                    </a:moveTo>
                    <a:cubicBezTo>
                      <a:pt x="756" y="0"/>
                      <a:pt x="0" y="776"/>
                      <a:pt x="0" y="1671"/>
                    </a:cubicBezTo>
                    <a:cubicBezTo>
                      <a:pt x="0" y="2587"/>
                      <a:pt x="756" y="3323"/>
                      <a:pt x="1691" y="3323"/>
                    </a:cubicBezTo>
                    <a:cubicBezTo>
                      <a:pt x="2606" y="3323"/>
                      <a:pt x="3362" y="2587"/>
                      <a:pt x="3342" y="1652"/>
                    </a:cubicBezTo>
                    <a:cubicBezTo>
                      <a:pt x="3342" y="717"/>
                      <a:pt x="2586" y="0"/>
                      <a:pt x="16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690960" y="9500"/>
                <a:ext cx="41595" cy="41346"/>
              </a:xfrm>
              <a:custGeom>
                <a:rect b="b" l="l" r="r" t="t"/>
                <a:pathLst>
                  <a:path extrusionOk="0" h="3323" w="3343">
                    <a:moveTo>
                      <a:pt x="1671" y="1"/>
                    </a:moveTo>
                    <a:cubicBezTo>
                      <a:pt x="736" y="1"/>
                      <a:pt x="0" y="737"/>
                      <a:pt x="0" y="1652"/>
                    </a:cubicBezTo>
                    <a:cubicBezTo>
                      <a:pt x="0" y="2567"/>
                      <a:pt x="756" y="3323"/>
                      <a:pt x="1671" y="3323"/>
                    </a:cubicBezTo>
                    <a:cubicBezTo>
                      <a:pt x="2586" y="3323"/>
                      <a:pt x="3342" y="2547"/>
                      <a:pt x="3342" y="1652"/>
                    </a:cubicBezTo>
                    <a:cubicBezTo>
                      <a:pt x="3342" y="737"/>
                      <a:pt x="2606" y="1"/>
                      <a:pt x="1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317967" y="240951"/>
                <a:ext cx="41832" cy="41098"/>
              </a:xfrm>
              <a:custGeom>
                <a:rect b="b" l="l" r="r" t="t"/>
                <a:pathLst>
                  <a:path extrusionOk="0" h="3303" w="3362">
                    <a:moveTo>
                      <a:pt x="1671" y="1"/>
                    </a:moveTo>
                    <a:cubicBezTo>
                      <a:pt x="736" y="1"/>
                      <a:pt x="0" y="737"/>
                      <a:pt x="0" y="1652"/>
                    </a:cubicBezTo>
                    <a:cubicBezTo>
                      <a:pt x="0" y="2567"/>
                      <a:pt x="736" y="3303"/>
                      <a:pt x="1651" y="3303"/>
                    </a:cubicBezTo>
                    <a:cubicBezTo>
                      <a:pt x="2606" y="3303"/>
                      <a:pt x="3342" y="2607"/>
                      <a:pt x="3342" y="1652"/>
                    </a:cubicBezTo>
                    <a:cubicBezTo>
                      <a:pt x="3362" y="737"/>
                      <a:pt x="2626" y="1"/>
                      <a:pt x="1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690960" y="240951"/>
                <a:ext cx="41595" cy="41098"/>
              </a:xfrm>
              <a:custGeom>
                <a:rect b="b" l="l" r="r" t="t"/>
                <a:pathLst>
                  <a:path extrusionOk="0" h="3303" w="3343">
                    <a:moveTo>
                      <a:pt x="1691" y="1"/>
                    </a:moveTo>
                    <a:cubicBezTo>
                      <a:pt x="736" y="1"/>
                      <a:pt x="0" y="717"/>
                      <a:pt x="0" y="1672"/>
                    </a:cubicBezTo>
                    <a:cubicBezTo>
                      <a:pt x="0" y="2587"/>
                      <a:pt x="736" y="3303"/>
                      <a:pt x="1671" y="3303"/>
                    </a:cubicBezTo>
                    <a:cubicBezTo>
                      <a:pt x="2606" y="3303"/>
                      <a:pt x="3342" y="2587"/>
                      <a:pt x="3342" y="1652"/>
                    </a:cubicBezTo>
                    <a:cubicBezTo>
                      <a:pt x="3342" y="737"/>
                      <a:pt x="2606" y="1"/>
                      <a:pt x="1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690960" y="356551"/>
                <a:ext cx="41844" cy="41346"/>
              </a:xfrm>
              <a:custGeom>
                <a:rect b="b" l="l" r="r" t="t"/>
                <a:pathLst>
                  <a:path extrusionOk="0" h="3323" w="3363">
                    <a:moveTo>
                      <a:pt x="1691" y="0"/>
                    </a:moveTo>
                    <a:cubicBezTo>
                      <a:pt x="736" y="0"/>
                      <a:pt x="0" y="737"/>
                      <a:pt x="0" y="1671"/>
                    </a:cubicBezTo>
                    <a:cubicBezTo>
                      <a:pt x="0" y="2587"/>
                      <a:pt x="736" y="3323"/>
                      <a:pt x="1671" y="3323"/>
                    </a:cubicBezTo>
                    <a:cubicBezTo>
                      <a:pt x="2606" y="3323"/>
                      <a:pt x="3362" y="2567"/>
                      <a:pt x="3342" y="1652"/>
                    </a:cubicBezTo>
                    <a:cubicBezTo>
                      <a:pt x="3342" y="756"/>
                      <a:pt x="2586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317967" y="125101"/>
                <a:ext cx="41595" cy="41098"/>
              </a:xfrm>
              <a:custGeom>
                <a:rect b="b" l="l" r="r" t="t"/>
                <a:pathLst>
                  <a:path extrusionOk="0" h="3303" w="3343">
                    <a:moveTo>
                      <a:pt x="1671" y="1"/>
                    </a:moveTo>
                    <a:cubicBezTo>
                      <a:pt x="736" y="1"/>
                      <a:pt x="0" y="737"/>
                      <a:pt x="0" y="1652"/>
                    </a:cubicBezTo>
                    <a:cubicBezTo>
                      <a:pt x="0" y="2587"/>
                      <a:pt x="736" y="3303"/>
                      <a:pt x="1691" y="3303"/>
                    </a:cubicBezTo>
                    <a:cubicBezTo>
                      <a:pt x="2626" y="3303"/>
                      <a:pt x="3342" y="2587"/>
                      <a:pt x="3342" y="1652"/>
                    </a:cubicBezTo>
                    <a:cubicBezTo>
                      <a:pt x="3342" y="717"/>
                      <a:pt x="2626" y="1"/>
                      <a:pt x="1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690960" y="125101"/>
                <a:ext cx="41844" cy="41098"/>
              </a:xfrm>
              <a:custGeom>
                <a:rect b="b" l="l" r="r" t="t"/>
                <a:pathLst>
                  <a:path extrusionOk="0" h="3303" w="3363">
                    <a:moveTo>
                      <a:pt x="1652" y="1"/>
                    </a:moveTo>
                    <a:cubicBezTo>
                      <a:pt x="717" y="1"/>
                      <a:pt x="0" y="737"/>
                      <a:pt x="0" y="1672"/>
                    </a:cubicBezTo>
                    <a:cubicBezTo>
                      <a:pt x="0" y="2607"/>
                      <a:pt x="736" y="3303"/>
                      <a:pt x="1691" y="3303"/>
                    </a:cubicBezTo>
                    <a:cubicBezTo>
                      <a:pt x="2606" y="3303"/>
                      <a:pt x="3362" y="2567"/>
                      <a:pt x="3342" y="1652"/>
                    </a:cubicBezTo>
                    <a:cubicBezTo>
                      <a:pt x="3342" y="717"/>
                      <a:pt x="2606" y="1"/>
                      <a:pt x="16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566712" y="240951"/>
                <a:ext cx="41844" cy="41098"/>
              </a:xfrm>
              <a:custGeom>
                <a:rect b="b" l="l" r="r" t="t"/>
                <a:pathLst>
                  <a:path extrusionOk="0" h="3303" w="3363">
                    <a:moveTo>
                      <a:pt x="1691" y="1"/>
                    </a:moveTo>
                    <a:cubicBezTo>
                      <a:pt x="736" y="1"/>
                      <a:pt x="0" y="717"/>
                      <a:pt x="0" y="1672"/>
                    </a:cubicBezTo>
                    <a:cubicBezTo>
                      <a:pt x="0" y="2587"/>
                      <a:pt x="736" y="3303"/>
                      <a:pt x="1651" y="3303"/>
                    </a:cubicBezTo>
                    <a:cubicBezTo>
                      <a:pt x="2606" y="3303"/>
                      <a:pt x="3362" y="2567"/>
                      <a:pt x="3342" y="1652"/>
                    </a:cubicBezTo>
                    <a:cubicBezTo>
                      <a:pt x="3342" y="737"/>
                      <a:pt x="2586" y="1"/>
                      <a:pt x="1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442215" y="240951"/>
                <a:ext cx="41595" cy="41098"/>
              </a:xfrm>
              <a:custGeom>
                <a:rect b="b" l="l" r="r" t="t"/>
                <a:pathLst>
                  <a:path extrusionOk="0" h="3303" w="3343">
                    <a:moveTo>
                      <a:pt x="1671" y="1"/>
                    </a:moveTo>
                    <a:cubicBezTo>
                      <a:pt x="776" y="1"/>
                      <a:pt x="0" y="776"/>
                      <a:pt x="0" y="1672"/>
                    </a:cubicBezTo>
                    <a:cubicBezTo>
                      <a:pt x="20" y="2587"/>
                      <a:pt x="756" y="3303"/>
                      <a:pt x="1691" y="3303"/>
                    </a:cubicBezTo>
                    <a:cubicBezTo>
                      <a:pt x="2626" y="3303"/>
                      <a:pt x="3342" y="2587"/>
                      <a:pt x="3342" y="1652"/>
                    </a:cubicBezTo>
                    <a:cubicBezTo>
                      <a:pt x="3342" y="717"/>
                      <a:pt x="2626" y="1"/>
                      <a:pt x="1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441966" y="9500"/>
                <a:ext cx="41844" cy="41346"/>
              </a:xfrm>
              <a:custGeom>
                <a:rect b="b" l="l" r="r" t="t"/>
                <a:pathLst>
                  <a:path extrusionOk="0" h="3323" w="3363">
                    <a:moveTo>
                      <a:pt x="1694" y="0"/>
                    </a:moveTo>
                    <a:cubicBezTo>
                      <a:pt x="776" y="0"/>
                      <a:pt x="40" y="729"/>
                      <a:pt x="20" y="1632"/>
                    </a:cubicBezTo>
                    <a:cubicBezTo>
                      <a:pt x="0" y="2507"/>
                      <a:pt x="776" y="3303"/>
                      <a:pt x="1671" y="3323"/>
                    </a:cubicBezTo>
                    <a:cubicBezTo>
                      <a:pt x="2606" y="3323"/>
                      <a:pt x="3362" y="2587"/>
                      <a:pt x="3362" y="1672"/>
                    </a:cubicBezTo>
                    <a:cubicBezTo>
                      <a:pt x="3362" y="737"/>
                      <a:pt x="2646" y="1"/>
                      <a:pt x="1731" y="1"/>
                    </a:cubicBezTo>
                    <a:cubicBezTo>
                      <a:pt x="1719" y="1"/>
                      <a:pt x="1706" y="0"/>
                      <a:pt x="1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566712" y="9500"/>
                <a:ext cx="41844" cy="41346"/>
              </a:xfrm>
              <a:custGeom>
                <a:rect b="b" l="l" r="r" t="t"/>
                <a:pathLst>
                  <a:path extrusionOk="0" h="3323" w="3363">
                    <a:moveTo>
                      <a:pt x="1634" y="0"/>
                    </a:moveTo>
                    <a:cubicBezTo>
                      <a:pt x="717" y="0"/>
                      <a:pt x="0" y="729"/>
                      <a:pt x="0" y="1652"/>
                    </a:cubicBezTo>
                    <a:cubicBezTo>
                      <a:pt x="0" y="2567"/>
                      <a:pt x="756" y="3323"/>
                      <a:pt x="1651" y="3323"/>
                    </a:cubicBezTo>
                    <a:cubicBezTo>
                      <a:pt x="2586" y="3303"/>
                      <a:pt x="3342" y="2567"/>
                      <a:pt x="3342" y="1652"/>
                    </a:cubicBezTo>
                    <a:cubicBezTo>
                      <a:pt x="3362" y="757"/>
                      <a:pt x="2586" y="1"/>
                      <a:pt x="1671" y="1"/>
                    </a:cubicBezTo>
                    <a:cubicBezTo>
                      <a:pt x="1659" y="1"/>
                      <a:pt x="1647" y="0"/>
                      <a:pt x="1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566712" y="125101"/>
                <a:ext cx="41844" cy="41110"/>
              </a:xfrm>
              <a:custGeom>
                <a:rect b="b" l="l" r="r" t="t"/>
                <a:pathLst>
                  <a:path extrusionOk="0" h="3304" w="3363">
                    <a:moveTo>
                      <a:pt x="1651" y="1"/>
                    </a:moveTo>
                    <a:cubicBezTo>
                      <a:pt x="716" y="1"/>
                      <a:pt x="0" y="737"/>
                      <a:pt x="0" y="1672"/>
                    </a:cubicBezTo>
                    <a:cubicBezTo>
                      <a:pt x="20" y="2594"/>
                      <a:pt x="717" y="3303"/>
                      <a:pt x="1652" y="3303"/>
                    </a:cubicBezTo>
                    <a:cubicBezTo>
                      <a:pt x="1665" y="3303"/>
                      <a:pt x="1678" y="3303"/>
                      <a:pt x="1691" y="3303"/>
                    </a:cubicBezTo>
                    <a:cubicBezTo>
                      <a:pt x="2586" y="3303"/>
                      <a:pt x="3362" y="2527"/>
                      <a:pt x="3342" y="1652"/>
                    </a:cubicBezTo>
                    <a:cubicBezTo>
                      <a:pt x="3342" y="717"/>
                      <a:pt x="2586" y="1"/>
                      <a:pt x="16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566712" y="356551"/>
                <a:ext cx="41844" cy="41346"/>
              </a:xfrm>
              <a:custGeom>
                <a:rect b="b" l="l" r="r" t="t"/>
                <a:pathLst>
                  <a:path extrusionOk="0" h="3323" w="3363">
                    <a:moveTo>
                      <a:pt x="1671" y="0"/>
                    </a:moveTo>
                    <a:cubicBezTo>
                      <a:pt x="756" y="0"/>
                      <a:pt x="20" y="737"/>
                      <a:pt x="0" y="1652"/>
                    </a:cubicBezTo>
                    <a:cubicBezTo>
                      <a:pt x="0" y="2587"/>
                      <a:pt x="716" y="3323"/>
                      <a:pt x="1651" y="3323"/>
                    </a:cubicBezTo>
                    <a:cubicBezTo>
                      <a:pt x="2566" y="3323"/>
                      <a:pt x="3322" y="2587"/>
                      <a:pt x="3342" y="1691"/>
                    </a:cubicBezTo>
                    <a:cubicBezTo>
                      <a:pt x="3362" y="776"/>
                      <a:pt x="2586" y="0"/>
                      <a:pt x="16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5442215" y="125101"/>
                <a:ext cx="41595" cy="41110"/>
              </a:xfrm>
              <a:custGeom>
                <a:rect b="b" l="l" r="r" t="t"/>
                <a:pathLst>
                  <a:path extrusionOk="0" h="3304" w="3343">
                    <a:moveTo>
                      <a:pt x="1671" y="1"/>
                    </a:moveTo>
                    <a:cubicBezTo>
                      <a:pt x="776" y="1"/>
                      <a:pt x="0" y="777"/>
                      <a:pt x="0" y="1672"/>
                    </a:cubicBezTo>
                    <a:cubicBezTo>
                      <a:pt x="0" y="2555"/>
                      <a:pt x="756" y="3303"/>
                      <a:pt x="1656" y="3303"/>
                    </a:cubicBezTo>
                    <a:cubicBezTo>
                      <a:pt x="1668" y="3303"/>
                      <a:pt x="1679" y="3303"/>
                      <a:pt x="1691" y="3303"/>
                    </a:cubicBezTo>
                    <a:cubicBezTo>
                      <a:pt x="2626" y="3303"/>
                      <a:pt x="3342" y="2587"/>
                      <a:pt x="3342" y="1652"/>
                    </a:cubicBezTo>
                    <a:cubicBezTo>
                      <a:pt x="3342" y="717"/>
                      <a:pt x="2626" y="1"/>
                      <a:pt x="1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442215" y="356804"/>
                <a:ext cx="41595" cy="41098"/>
              </a:xfrm>
              <a:custGeom>
                <a:rect b="b" l="l" r="r" t="t"/>
                <a:pathLst>
                  <a:path extrusionOk="0" h="3303" w="3343">
                    <a:moveTo>
                      <a:pt x="1671" y="1"/>
                    </a:moveTo>
                    <a:cubicBezTo>
                      <a:pt x="776" y="1"/>
                      <a:pt x="0" y="776"/>
                      <a:pt x="0" y="1672"/>
                    </a:cubicBezTo>
                    <a:cubicBezTo>
                      <a:pt x="20" y="2587"/>
                      <a:pt x="756" y="3303"/>
                      <a:pt x="1691" y="3303"/>
                    </a:cubicBezTo>
                    <a:cubicBezTo>
                      <a:pt x="2626" y="3303"/>
                      <a:pt x="3342" y="2587"/>
                      <a:pt x="3342" y="1652"/>
                    </a:cubicBezTo>
                    <a:cubicBezTo>
                      <a:pt x="3342" y="717"/>
                      <a:pt x="2626" y="1"/>
                      <a:pt x="1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1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1"/>
          <p:cNvSpPr txBox="1"/>
          <p:nvPr>
            <p:ph hasCustomPrompt="1" type="title"/>
          </p:nvPr>
        </p:nvSpPr>
        <p:spPr>
          <a:xfrm>
            <a:off x="1284000" y="1642260"/>
            <a:ext cx="6576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2" name="Google Shape;212;p11"/>
          <p:cNvSpPr txBox="1"/>
          <p:nvPr>
            <p:ph idx="1" type="subTitle"/>
          </p:nvPr>
        </p:nvSpPr>
        <p:spPr>
          <a:xfrm>
            <a:off x="1284000" y="3004138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3" name="Google Shape;213;p11"/>
          <p:cNvSpPr/>
          <p:nvPr/>
        </p:nvSpPr>
        <p:spPr>
          <a:xfrm flipH="1">
            <a:off x="257984" y="4398085"/>
            <a:ext cx="483794" cy="487981"/>
          </a:xfrm>
          <a:custGeom>
            <a:rect b="b" l="l" r="r" t="t"/>
            <a:pathLst>
              <a:path extrusionOk="0" h="30880" w="30615">
                <a:moveTo>
                  <a:pt x="22604" y="1"/>
                </a:moveTo>
                <a:cubicBezTo>
                  <a:pt x="22172" y="1"/>
                  <a:pt x="21742" y="39"/>
                  <a:pt x="21325" y="137"/>
                </a:cubicBezTo>
                <a:cubicBezTo>
                  <a:pt x="20112" y="435"/>
                  <a:pt x="18978" y="1131"/>
                  <a:pt x="17963" y="1847"/>
                </a:cubicBezTo>
                <a:cubicBezTo>
                  <a:pt x="16392" y="2942"/>
                  <a:pt x="15596" y="4593"/>
                  <a:pt x="15238" y="6463"/>
                </a:cubicBezTo>
                <a:cubicBezTo>
                  <a:pt x="15039" y="7497"/>
                  <a:pt x="14880" y="8551"/>
                  <a:pt x="14601" y="9566"/>
                </a:cubicBezTo>
                <a:cubicBezTo>
                  <a:pt x="13607" y="13206"/>
                  <a:pt x="11578" y="14997"/>
                  <a:pt x="7818" y="15394"/>
                </a:cubicBezTo>
                <a:cubicBezTo>
                  <a:pt x="5550" y="15653"/>
                  <a:pt x="3561" y="16329"/>
                  <a:pt x="1989" y="18080"/>
                </a:cubicBezTo>
                <a:cubicBezTo>
                  <a:pt x="1015" y="19174"/>
                  <a:pt x="318" y="20427"/>
                  <a:pt x="119" y="21820"/>
                </a:cubicBezTo>
                <a:cubicBezTo>
                  <a:pt x="0" y="22715"/>
                  <a:pt x="0" y="23630"/>
                  <a:pt x="119" y="24525"/>
                </a:cubicBezTo>
                <a:cubicBezTo>
                  <a:pt x="398" y="26554"/>
                  <a:pt x="1572" y="28265"/>
                  <a:pt x="3322" y="29379"/>
                </a:cubicBezTo>
                <a:cubicBezTo>
                  <a:pt x="4257" y="29976"/>
                  <a:pt x="5272" y="30533"/>
                  <a:pt x="6346" y="30752"/>
                </a:cubicBezTo>
                <a:cubicBezTo>
                  <a:pt x="6773" y="30842"/>
                  <a:pt x="7213" y="30879"/>
                  <a:pt x="7653" y="30879"/>
                </a:cubicBezTo>
                <a:cubicBezTo>
                  <a:pt x="8177" y="30879"/>
                  <a:pt x="8703" y="30827"/>
                  <a:pt x="9210" y="30752"/>
                </a:cubicBezTo>
                <a:cubicBezTo>
                  <a:pt x="11299" y="30453"/>
                  <a:pt x="12970" y="29200"/>
                  <a:pt x="14164" y="27370"/>
                </a:cubicBezTo>
                <a:cubicBezTo>
                  <a:pt x="14939" y="26176"/>
                  <a:pt x="15258" y="24863"/>
                  <a:pt x="15477" y="23491"/>
                </a:cubicBezTo>
                <a:cubicBezTo>
                  <a:pt x="15656" y="22257"/>
                  <a:pt x="15894" y="21024"/>
                  <a:pt x="16272" y="19850"/>
                </a:cubicBezTo>
                <a:cubicBezTo>
                  <a:pt x="16789" y="18179"/>
                  <a:pt x="17963" y="16986"/>
                  <a:pt x="19594" y="16409"/>
                </a:cubicBezTo>
                <a:cubicBezTo>
                  <a:pt x="20828" y="15971"/>
                  <a:pt x="22121" y="15613"/>
                  <a:pt x="23434" y="15414"/>
                </a:cubicBezTo>
                <a:cubicBezTo>
                  <a:pt x="26935" y="14877"/>
                  <a:pt x="29242" y="13007"/>
                  <a:pt x="30277" y="9606"/>
                </a:cubicBezTo>
                <a:cubicBezTo>
                  <a:pt x="30316" y="9466"/>
                  <a:pt x="30396" y="9347"/>
                  <a:pt x="30416" y="9228"/>
                </a:cubicBezTo>
                <a:cubicBezTo>
                  <a:pt x="30615" y="8293"/>
                  <a:pt x="30615" y="7298"/>
                  <a:pt x="30416" y="6363"/>
                </a:cubicBezTo>
                <a:cubicBezTo>
                  <a:pt x="30197" y="5269"/>
                  <a:pt x="29640" y="4274"/>
                  <a:pt x="29063" y="3339"/>
                </a:cubicBezTo>
                <a:cubicBezTo>
                  <a:pt x="27949" y="1569"/>
                  <a:pt x="26219" y="415"/>
                  <a:pt x="24209" y="137"/>
                </a:cubicBezTo>
                <a:cubicBezTo>
                  <a:pt x="23681" y="60"/>
                  <a:pt x="23140" y="1"/>
                  <a:pt x="226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/>
          <p:nvPr>
            <p:ph idx="2" type="pic"/>
          </p:nvPr>
        </p:nvSpPr>
        <p:spPr>
          <a:xfrm>
            <a:off x="-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12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3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0" name="Google Shape;220;p13"/>
          <p:cNvGrpSpPr/>
          <p:nvPr/>
        </p:nvGrpSpPr>
        <p:grpSpPr>
          <a:xfrm>
            <a:off x="255379" y="257391"/>
            <a:ext cx="8633251" cy="4628697"/>
            <a:chOff x="255379" y="257391"/>
            <a:chExt cx="8633251" cy="4628697"/>
          </a:xfrm>
        </p:grpSpPr>
        <p:grpSp>
          <p:nvGrpSpPr>
            <p:cNvPr id="221" name="Google Shape;221;p13"/>
            <p:cNvGrpSpPr/>
            <p:nvPr/>
          </p:nvGrpSpPr>
          <p:grpSpPr>
            <a:xfrm>
              <a:off x="255379" y="257391"/>
              <a:ext cx="250336" cy="250336"/>
              <a:chOff x="8378550" y="1096027"/>
              <a:chExt cx="305400" cy="305400"/>
            </a:xfrm>
          </p:grpSpPr>
          <p:sp>
            <p:nvSpPr>
              <p:cNvPr id="222" name="Google Shape;222;p13"/>
              <p:cNvSpPr/>
              <p:nvPr/>
            </p:nvSpPr>
            <p:spPr>
              <a:xfrm rot="5400000">
                <a:off x="8508300" y="1096027"/>
                <a:ext cx="45900" cy="3054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 rot="10800000">
                <a:off x="8508300" y="1096027"/>
                <a:ext cx="45900" cy="3054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4" name="Google Shape;224;p13"/>
            <p:cNvSpPr/>
            <p:nvPr/>
          </p:nvSpPr>
          <p:spPr>
            <a:xfrm flipH="1">
              <a:off x="8404834" y="4451726"/>
              <a:ext cx="483796" cy="434362"/>
            </a:xfrm>
            <a:custGeom>
              <a:rect b="b" l="l" r="r" t="t"/>
              <a:pathLst>
                <a:path extrusionOk="0" h="28055" w="31253">
                  <a:moveTo>
                    <a:pt x="24964" y="1"/>
                  </a:moveTo>
                  <a:cubicBezTo>
                    <a:pt x="24608" y="1"/>
                    <a:pt x="24254" y="36"/>
                    <a:pt x="23912" y="130"/>
                  </a:cubicBezTo>
                  <a:cubicBezTo>
                    <a:pt x="22718" y="448"/>
                    <a:pt x="21763" y="1304"/>
                    <a:pt x="20729" y="1960"/>
                  </a:cubicBezTo>
                  <a:cubicBezTo>
                    <a:pt x="18826" y="3167"/>
                    <a:pt x="16778" y="3807"/>
                    <a:pt x="14597" y="3807"/>
                  </a:cubicBezTo>
                  <a:cubicBezTo>
                    <a:pt x="14225" y="3807"/>
                    <a:pt x="13848" y="3788"/>
                    <a:pt x="13468" y="3751"/>
                  </a:cubicBezTo>
                  <a:cubicBezTo>
                    <a:pt x="13059" y="3710"/>
                    <a:pt x="12653" y="3690"/>
                    <a:pt x="12251" y="3690"/>
                  </a:cubicBezTo>
                  <a:cubicBezTo>
                    <a:pt x="6526" y="3690"/>
                    <a:pt x="1566" y="7707"/>
                    <a:pt x="339" y="13339"/>
                  </a:cubicBezTo>
                  <a:cubicBezTo>
                    <a:pt x="299" y="13578"/>
                    <a:pt x="200" y="13796"/>
                    <a:pt x="160" y="14015"/>
                  </a:cubicBezTo>
                  <a:cubicBezTo>
                    <a:pt x="1" y="15249"/>
                    <a:pt x="21" y="16502"/>
                    <a:pt x="160" y="17715"/>
                  </a:cubicBezTo>
                  <a:cubicBezTo>
                    <a:pt x="418" y="19923"/>
                    <a:pt x="1473" y="21893"/>
                    <a:pt x="2925" y="23604"/>
                  </a:cubicBezTo>
                  <a:cubicBezTo>
                    <a:pt x="4695" y="25692"/>
                    <a:pt x="6884" y="27065"/>
                    <a:pt x="9529" y="27701"/>
                  </a:cubicBezTo>
                  <a:cubicBezTo>
                    <a:pt x="9748" y="27761"/>
                    <a:pt x="9967" y="27880"/>
                    <a:pt x="10186" y="27920"/>
                  </a:cubicBezTo>
                  <a:cubicBezTo>
                    <a:pt x="10816" y="28014"/>
                    <a:pt x="11454" y="28055"/>
                    <a:pt x="12093" y="28055"/>
                  </a:cubicBezTo>
                  <a:cubicBezTo>
                    <a:pt x="12807" y="28055"/>
                    <a:pt x="13521" y="28004"/>
                    <a:pt x="14224" y="27920"/>
                  </a:cubicBezTo>
                  <a:cubicBezTo>
                    <a:pt x="16273" y="27662"/>
                    <a:pt x="18163" y="26747"/>
                    <a:pt x="19794" y="25414"/>
                  </a:cubicBezTo>
                  <a:cubicBezTo>
                    <a:pt x="22002" y="23623"/>
                    <a:pt x="23514" y="21376"/>
                    <a:pt x="24131" y="18591"/>
                  </a:cubicBezTo>
                  <a:cubicBezTo>
                    <a:pt x="24628" y="16303"/>
                    <a:pt x="25523" y="14234"/>
                    <a:pt x="27035" y="12464"/>
                  </a:cubicBezTo>
                  <a:cubicBezTo>
                    <a:pt x="27373" y="12066"/>
                    <a:pt x="27751" y="11668"/>
                    <a:pt x="28169" y="11350"/>
                  </a:cubicBezTo>
                  <a:cubicBezTo>
                    <a:pt x="29462" y="10315"/>
                    <a:pt x="30854" y="9221"/>
                    <a:pt x="31113" y="7510"/>
                  </a:cubicBezTo>
                  <a:cubicBezTo>
                    <a:pt x="31252" y="6595"/>
                    <a:pt x="31252" y="5640"/>
                    <a:pt x="31113" y="4705"/>
                  </a:cubicBezTo>
                  <a:cubicBezTo>
                    <a:pt x="30755" y="2199"/>
                    <a:pt x="28845" y="468"/>
                    <a:pt x="26359" y="130"/>
                  </a:cubicBezTo>
                  <a:cubicBezTo>
                    <a:pt x="25906" y="62"/>
                    <a:pt x="25433" y="1"/>
                    <a:pt x="24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8" name="Google Shape;228;p14"/>
          <p:cNvSpPr/>
          <p:nvPr/>
        </p:nvSpPr>
        <p:spPr>
          <a:xfrm>
            <a:off x="8408460" y="257394"/>
            <a:ext cx="482728" cy="477609"/>
          </a:xfrm>
          <a:custGeom>
            <a:rect b="b" l="l" r="r" t="t"/>
            <a:pathLst>
              <a:path extrusionOk="0" h="43203" w="43666">
                <a:moveTo>
                  <a:pt x="9618" y="0"/>
                </a:moveTo>
                <a:cubicBezTo>
                  <a:pt x="8777" y="0"/>
                  <a:pt x="7923" y="119"/>
                  <a:pt x="7102" y="245"/>
                </a:cubicBezTo>
                <a:cubicBezTo>
                  <a:pt x="3522" y="782"/>
                  <a:pt x="896" y="3547"/>
                  <a:pt x="299" y="7048"/>
                </a:cubicBezTo>
                <a:cubicBezTo>
                  <a:pt x="60" y="8480"/>
                  <a:pt x="1" y="9992"/>
                  <a:pt x="299" y="11405"/>
                </a:cubicBezTo>
                <a:cubicBezTo>
                  <a:pt x="697" y="13374"/>
                  <a:pt x="1871" y="15085"/>
                  <a:pt x="3601" y="16298"/>
                </a:cubicBezTo>
                <a:cubicBezTo>
                  <a:pt x="5422" y="17586"/>
                  <a:pt x="7280" y="18254"/>
                  <a:pt x="9190" y="18254"/>
                </a:cubicBezTo>
                <a:cubicBezTo>
                  <a:pt x="10701" y="18254"/>
                  <a:pt x="12244" y="17836"/>
                  <a:pt x="13826" y="16975"/>
                </a:cubicBezTo>
                <a:cubicBezTo>
                  <a:pt x="15835" y="15880"/>
                  <a:pt x="17904" y="14766"/>
                  <a:pt x="20052" y="14030"/>
                </a:cubicBezTo>
                <a:cubicBezTo>
                  <a:pt x="20925" y="13726"/>
                  <a:pt x="21777" y="13572"/>
                  <a:pt x="22599" y="13572"/>
                </a:cubicBezTo>
                <a:cubicBezTo>
                  <a:pt x="24513" y="13572"/>
                  <a:pt x="26258" y="14407"/>
                  <a:pt x="27691" y="16119"/>
                </a:cubicBezTo>
                <a:cubicBezTo>
                  <a:pt x="29780" y="18606"/>
                  <a:pt x="30178" y="21430"/>
                  <a:pt x="28885" y="24375"/>
                </a:cubicBezTo>
                <a:cubicBezTo>
                  <a:pt x="28308" y="25707"/>
                  <a:pt x="27492" y="26941"/>
                  <a:pt x="26637" y="28095"/>
                </a:cubicBezTo>
                <a:cubicBezTo>
                  <a:pt x="22440" y="33724"/>
                  <a:pt x="24389" y="40368"/>
                  <a:pt x="30974" y="42835"/>
                </a:cubicBezTo>
                <a:cubicBezTo>
                  <a:pt x="31113" y="42875"/>
                  <a:pt x="31212" y="42974"/>
                  <a:pt x="31351" y="43014"/>
                </a:cubicBezTo>
                <a:cubicBezTo>
                  <a:pt x="31953" y="43149"/>
                  <a:pt x="32571" y="43202"/>
                  <a:pt x="33190" y="43202"/>
                </a:cubicBezTo>
                <a:cubicBezTo>
                  <a:pt x="33943" y="43202"/>
                  <a:pt x="34698" y="43123"/>
                  <a:pt x="35429" y="43014"/>
                </a:cubicBezTo>
                <a:cubicBezTo>
                  <a:pt x="38513" y="42537"/>
                  <a:pt x="40641" y="40329"/>
                  <a:pt x="41835" y="37384"/>
                </a:cubicBezTo>
                <a:cubicBezTo>
                  <a:pt x="43108" y="34301"/>
                  <a:pt x="42611" y="31437"/>
                  <a:pt x="40801" y="28731"/>
                </a:cubicBezTo>
                <a:cubicBezTo>
                  <a:pt x="40104" y="27677"/>
                  <a:pt x="39328" y="26662"/>
                  <a:pt x="38612" y="25608"/>
                </a:cubicBezTo>
                <a:cubicBezTo>
                  <a:pt x="36603" y="22704"/>
                  <a:pt x="36444" y="20555"/>
                  <a:pt x="39607" y="17273"/>
                </a:cubicBezTo>
                <a:cubicBezTo>
                  <a:pt x="41198" y="15602"/>
                  <a:pt x="42969" y="13991"/>
                  <a:pt x="43327" y="11683"/>
                </a:cubicBezTo>
                <a:cubicBezTo>
                  <a:pt x="43546" y="10330"/>
                  <a:pt x="43665" y="8918"/>
                  <a:pt x="43327" y="7605"/>
                </a:cubicBezTo>
                <a:cubicBezTo>
                  <a:pt x="42969" y="6153"/>
                  <a:pt x="42113" y="4820"/>
                  <a:pt x="41159" y="3706"/>
                </a:cubicBezTo>
                <a:cubicBezTo>
                  <a:pt x="39439" y="1669"/>
                  <a:pt x="36984" y="639"/>
                  <a:pt x="34494" y="639"/>
                </a:cubicBezTo>
                <a:cubicBezTo>
                  <a:pt x="32461" y="639"/>
                  <a:pt x="30405" y="1326"/>
                  <a:pt x="28706" y="2711"/>
                </a:cubicBezTo>
                <a:cubicBezTo>
                  <a:pt x="28328" y="3010"/>
                  <a:pt x="27930" y="3328"/>
                  <a:pt x="27532" y="3627"/>
                </a:cubicBezTo>
                <a:cubicBezTo>
                  <a:pt x="25764" y="4974"/>
                  <a:pt x="23954" y="5636"/>
                  <a:pt x="22142" y="5636"/>
                </a:cubicBezTo>
                <a:cubicBezTo>
                  <a:pt x="20264" y="5636"/>
                  <a:pt x="18384" y="4924"/>
                  <a:pt x="16551" y="3527"/>
                </a:cubicBezTo>
                <a:cubicBezTo>
                  <a:pt x="14960" y="2314"/>
                  <a:pt x="13408" y="802"/>
                  <a:pt x="11459" y="245"/>
                </a:cubicBezTo>
                <a:cubicBezTo>
                  <a:pt x="10864" y="66"/>
                  <a:pt x="10245" y="0"/>
                  <a:pt x="96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5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2" name="Google Shape;232;p15"/>
          <p:cNvGrpSpPr/>
          <p:nvPr/>
        </p:nvGrpSpPr>
        <p:grpSpPr>
          <a:xfrm>
            <a:off x="255387" y="257400"/>
            <a:ext cx="8633228" cy="4628687"/>
            <a:chOff x="255387" y="257400"/>
            <a:chExt cx="8633228" cy="4628687"/>
          </a:xfrm>
        </p:grpSpPr>
        <p:sp>
          <p:nvSpPr>
            <p:cNvPr id="233" name="Google Shape;233;p15"/>
            <p:cNvSpPr/>
            <p:nvPr/>
          </p:nvSpPr>
          <p:spPr>
            <a:xfrm rot="10800000">
              <a:off x="255387" y="257400"/>
              <a:ext cx="483794" cy="487981"/>
            </a:xfrm>
            <a:custGeom>
              <a:rect b="b" l="l" r="r" t="t"/>
              <a:pathLst>
                <a:path extrusionOk="0" h="30880" w="30615">
                  <a:moveTo>
                    <a:pt x="22604" y="1"/>
                  </a:moveTo>
                  <a:cubicBezTo>
                    <a:pt x="22172" y="1"/>
                    <a:pt x="21742" y="39"/>
                    <a:pt x="21325" y="137"/>
                  </a:cubicBezTo>
                  <a:cubicBezTo>
                    <a:pt x="20112" y="435"/>
                    <a:pt x="18978" y="1131"/>
                    <a:pt x="17963" y="1847"/>
                  </a:cubicBezTo>
                  <a:cubicBezTo>
                    <a:pt x="16392" y="2942"/>
                    <a:pt x="15596" y="4593"/>
                    <a:pt x="15238" y="6463"/>
                  </a:cubicBezTo>
                  <a:cubicBezTo>
                    <a:pt x="15039" y="7497"/>
                    <a:pt x="14880" y="8551"/>
                    <a:pt x="14601" y="9566"/>
                  </a:cubicBezTo>
                  <a:cubicBezTo>
                    <a:pt x="13607" y="13206"/>
                    <a:pt x="11578" y="14997"/>
                    <a:pt x="7818" y="15394"/>
                  </a:cubicBezTo>
                  <a:cubicBezTo>
                    <a:pt x="5550" y="15653"/>
                    <a:pt x="3561" y="16329"/>
                    <a:pt x="1989" y="18080"/>
                  </a:cubicBezTo>
                  <a:cubicBezTo>
                    <a:pt x="1015" y="19174"/>
                    <a:pt x="318" y="20427"/>
                    <a:pt x="119" y="21820"/>
                  </a:cubicBezTo>
                  <a:cubicBezTo>
                    <a:pt x="0" y="22715"/>
                    <a:pt x="0" y="23630"/>
                    <a:pt x="119" y="24525"/>
                  </a:cubicBezTo>
                  <a:cubicBezTo>
                    <a:pt x="398" y="26554"/>
                    <a:pt x="1572" y="28265"/>
                    <a:pt x="3322" y="29379"/>
                  </a:cubicBezTo>
                  <a:cubicBezTo>
                    <a:pt x="4257" y="29976"/>
                    <a:pt x="5272" y="30533"/>
                    <a:pt x="6346" y="30752"/>
                  </a:cubicBezTo>
                  <a:cubicBezTo>
                    <a:pt x="6773" y="30842"/>
                    <a:pt x="7213" y="30879"/>
                    <a:pt x="7653" y="30879"/>
                  </a:cubicBezTo>
                  <a:cubicBezTo>
                    <a:pt x="8177" y="30879"/>
                    <a:pt x="8703" y="30827"/>
                    <a:pt x="9210" y="30752"/>
                  </a:cubicBezTo>
                  <a:cubicBezTo>
                    <a:pt x="11299" y="30453"/>
                    <a:pt x="12970" y="29200"/>
                    <a:pt x="14164" y="27370"/>
                  </a:cubicBezTo>
                  <a:cubicBezTo>
                    <a:pt x="14939" y="26176"/>
                    <a:pt x="15258" y="24863"/>
                    <a:pt x="15477" y="23491"/>
                  </a:cubicBezTo>
                  <a:cubicBezTo>
                    <a:pt x="15656" y="22257"/>
                    <a:pt x="15894" y="21024"/>
                    <a:pt x="16272" y="19850"/>
                  </a:cubicBezTo>
                  <a:cubicBezTo>
                    <a:pt x="16789" y="18179"/>
                    <a:pt x="17963" y="16986"/>
                    <a:pt x="19594" y="16409"/>
                  </a:cubicBezTo>
                  <a:cubicBezTo>
                    <a:pt x="20828" y="15971"/>
                    <a:pt x="22121" y="15613"/>
                    <a:pt x="23434" y="15414"/>
                  </a:cubicBezTo>
                  <a:cubicBezTo>
                    <a:pt x="26935" y="14877"/>
                    <a:pt x="29242" y="13007"/>
                    <a:pt x="30277" y="9606"/>
                  </a:cubicBezTo>
                  <a:cubicBezTo>
                    <a:pt x="30316" y="9466"/>
                    <a:pt x="30396" y="9347"/>
                    <a:pt x="30416" y="9228"/>
                  </a:cubicBezTo>
                  <a:cubicBezTo>
                    <a:pt x="30615" y="8293"/>
                    <a:pt x="30615" y="7298"/>
                    <a:pt x="30416" y="6363"/>
                  </a:cubicBezTo>
                  <a:cubicBezTo>
                    <a:pt x="30197" y="5269"/>
                    <a:pt x="29640" y="4274"/>
                    <a:pt x="29063" y="3339"/>
                  </a:cubicBezTo>
                  <a:cubicBezTo>
                    <a:pt x="27949" y="1569"/>
                    <a:pt x="26219" y="415"/>
                    <a:pt x="24209" y="137"/>
                  </a:cubicBezTo>
                  <a:cubicBezTo>
                    <a:pt x="23681" y="60"/>
                    <a:pt x="23140" y="1"/>
                    <a:pt x="226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" name="Google Shape;234;p15"/>
            <p:cNvGrpSpPr/>
            <p:nvPr/>
          </p:nvGrpSpPr>
          <p:grpSpPr>
            <a:xfrm>
              <a:off x="8638279" y="4635751"/>
              <a:ext cx="250336" cy="250336"/>
              <a:chOff x="8378550" y="1096027"/>
              <a:chExt cx="305400" cy="305400"/>
            </a:xfrm>
          </p:grpSpPr>
          <p:sp>
            <p:nvSpPr>
              <p:cNvPr id="235" name="Google Shape;235;p15"/>
              <p:cNvSpPr/>
              <p:nvPr/>
            </p:nvSpPr>
            <p:spPr>
              <a:xfrm rot="5400000">
                <a:off x="8508300" y="1096027"/>
                <a:ext cx="45900" cy="3054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 rot="10800000">
                <a:off x="8508300" y="1096027"/>
                <a:ext cx="45900" cy="3054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6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6"/>
          <p:cNvSpPr txBox="1"/>
          <p:nvPr>
            <p:ph type="title"/>
          </p:nvPr>
        </p:nvSpPr>
        <p:spPr>
          <a:xfrm>
            <a:off x="713225" y="539500"/>
            <a:ext cx="24021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0" name="Google Shape;240;p16"/>
          <p:cNvSpPr txBox="1"/>
          <p:nvPr>
            <p:ph idx="1" type="subTitle"/>
          </p:nvPr>
        </p:nvSpPr>
        <p:spPr>
          <a:xfrm>
            <a:off x="713225" y="1727800"/>
            <a:ext cx="24021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1" name="Google Shape;241;p16"/>
          <p:cNvSpPr/>
          <p:nvPr>
            <p:ph idx="2" type="pic"/>
          </p:nvPr>
        </p:nvSpPr>
        <p:spPr>
          <a:xfrm>
            <a:off x="562967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16"/>
          <p:cNvSpPr/>
          <p:nvPr>
            <p:ph idx="3" type="pic"/>
          </p:nvPr>
        </p:nvSpPr>
        <p:spPr>
          <a:xfrm>
            <a:off x="3273487" y="539500"/>
            <a:ext cx="21801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16"/>
          <p:cNvSpPr/>
          <p:nvPr>
            <p:ph idx="4" type="pic"/>
          </p:nvPr>
        </p:nvSpPr>
        <p:spPr>
          <a:xfrm>
            <a:off x="713225" y="2953775"/>
            <a:ext cx="4740300" cy="1650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44" name="Google Shape;244;p16"/>
          <p:cNvGrpSpPr/>
          <p:nvPr/>
        </p:nvGrpSpPr>
        <p:grpSpPr>
          <a:xfrm>
            <a:off x="255379" y="257391"/>
            <a:ext cx="8633252" cy="4628715"/>
            <a:chOff x="255379" y="257391"/>
            <a:chExt cx="8633252" cy="4628715"/>
          </a:xfrm>
        </p:grpSpPr>
        <p:sp>
          <p:nvSpPr>
            <p:cNvPr id="245" name="Google Shape;245;p16"/>
            <p:cNvSpPr/>
            <p:nvPr/>
          </p:nvSpPr>
          <p:spPr>
            <a:xfrm rot="10800000">
              <a:off x="8404837" y="4398125"/>
              <a:ext cx="483794" cy="487981"/>
            </a:xfrm>
            <a:custGeom>
              <a:rect b="b" l="l" r="r" t="t"/>
              <a:pathLst>
                <a:path extrusionOk="0" h="30880" w="30615">
                  <a:moveTo>
                    <a:pt x="22604" y="1"/>
                  </a:moveTo>
                  <a:cubicBezTo>
                    <a:pt x="22172" y="1"/>
                    <a:pt x="21742" y="39"/>
                    <a:pt x="21325" y="137"/>
                  </a:cubicBezTo>
                  <a:cubicBezTo>
                    <a:pt x="20112" y="435"/>
                    <a:pt x="18978" y="1131"/>
                    <a:pt x="17963" y="1847"/>
                  </a:cubicBezTo>
                  <a:cubicBezTo>
                    <a:pt x="16392" y="2942"/>
                    <a:pt x="15596" y="4593"/>
                    <a:pt x="15238" y="6463"/>
                  </a:cubicBezTo>
                  <a:cubicBezTo>
                    <a:pt x="15039" y="7497"/>
                    <a:pt x="14880" y="8551"/>
                    <a:pt x="14601" y="9566"/>
                  </a:cubicBezTo>
                  <a:cubicBezTo>
                    <a:pt x="13607" y="13206"/>
                    <a:pt x="11578" y="14997"/>
                    <a:pt x="7818" y="15394"/>
                  </a:cubicBezTo>
                  <a:cubicBezTo>
                    <a:pt x="5550" y="15653"/>
                    <a:pt x="3561" y="16329"/>
                    <a:pt x="1989" y="18080"/>
                  </a:cubicBezTo>
                  <a:cubicBezTo>
                    <a:pt x="1015" y="19174"/>
                    <a:pt x="318" y="20427"/>
                    <a:pt x="119" y="21820"/>
                  </a:cubicBezTo>
                  <a:cubicBezTo>
                    <a:pt x="0" y="22715"/>
                    <a:pt x="0" y="23630"/>
                    <a:pt x="119" y="24525"/>
                  </a:cubicBezTo>
                  <a:cubicBezTo>
                    <a:pt x="398" y="26554"/>
                    <a:pt x="1572" y="28265"/>
                    <a:pt x="3322" y="29379"/>
                  </a:cubicBezTo>
                  <a:cubicBezTo>
                    <a:pt x="4257" y="29976"/>
                    <a:pt x="5272" y="30533"/>
                    <a:pt x="6346" y="30752"/>
                  </a:cubicBezTo>
                  <a:cubicBezTo>
                    <a:pt x="6773" y="30842"/>
                    <a:pt x="7213" y="30879"/>
                    <a:pt x="7653" y="30879"/>
                  </a:cubicBezTo>
                  <a:cubicBezTo>
                    <a:pt x="8177" y="30879"/>
                    <a:pt x="8703" y="30827"/>
                    <a:pt x="9210" y="30752"/>
                  </a:cubicBezTo>
                  <a:cubicBezTo>
                    <a:pt x="11299" y="30453"/>
                    <a:pt x="12970" y="29200"/>
                    <a:pt x="14164" y="27370"/>
                  </a:cubicBezTo>
                  <a:cubicBezTo>
                    <a:pt x="14939" y="26176"/>
                    <a:pt x="15258" y="24863"/>
                    <a:pt x="15477" y="23491"/>
                  </a:cubicBezTo>
                  <a:cubicBezTo>
                    <a:pt x="15656" y="22257"/>
                    <a:pt x="15894" y="21024"/>
                    <a:pt x="16272" y="19850"/>
                  </a:cubicBezTo>
                  <a:cubicBezTo>
                    <a:pt x="16789" y="18179"/>
                    <a:pt x="17963" y="16986"/>
                    <a:pt x="19594" y="16409"/>
                  </a:cubicBezTo>
                  <a:cubicBezTo>
                    <a:pt x="20828" y="15971"/>
                    <a:pt x="22121" y="15613"/>
                    <a:pt x="23434" y="15414"/>
                  </a:cubicBezTo>
                  <a:cubicBezTo>
                    <a:pt x="26935" y="14877"/>
                    <a:pt x="29242" y="13007"/>
                    <a:pt x="30277" y="9606"/>
                  </a:cubicBezTo>
                  <a:cubicBezTo>
                    <a:pt x="30316" y="9466"/>
                    <a:pt x="30396" y="9347"/>
                    <a:pt x="30416" y="9228"/>
                  </a:cubicBezTo>
                  <a:cubicBezTo>
                    <a:pt x="30615" y="8293"/>
                    <a:pt x="30615" y="7298"/>
                    <a:pt x="30416" y="6363"/>
                  </a:cubicBezTo>
                  <a:cubicBezTo>
                    <a:pt x="30197" y="5269"/>
                    <a:pt x="29640" y="4274"/>
                    <a:pt x="29063" y="3339"/>
                  </a:cubicBezTo>
                  <a:cubicBezTo>
                    <a:pt x="27949" y="1569"/>
                    <a:pt x="26219" y="415"/>
                    <a:pt x="24209" y="137"/>
                  </a:cubicBezTo>
                  <a:cubicBezTo>
                    <a:pt x="23681" y="60"/>
                    <a:pt x="23140" y="1"/>
                    <a:pt x="226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" name="Google Shape;246;p16"/>
            <p:cNvGrpSpPr/>
            <p:nvPr/>
          </p:nvGrpSpPr>
          <p:grpSpPr>
            <a:xfrm>
              <a:off x="255379" y="257391"/>
              <a:ext cx="250336" cy="250336"/>
              <a:chOff x="8378550" y="1096027"/>
              <a:chExt cx="305400" cy="305400"/>
            </a:xfrm>
          </p:grpSpPr>
          <p:sp>
            <p:nvSpPr>
              <p:cNvPr id="247" name="Google Shape;247;p16"/>
              <p:cNvSpPr/>
              <p:nvPr/>
            </p:nvSpPr>
            <p:spPr>
              <a:xfrm rot="5400000">
                <a:off x="8508300" y="1096027"/>
                <a:ext cx="45900" cy="3054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 rot="10800000">
                <a:off x="8508300" y="1096027"/>
                <a:ext cx="45900" cy="3054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7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 txBox="1"/>
          <p:nvPr>
            <p:ph type="title"/>
          </p:nvPr>
        </p:nvSpPr>
        <p:spPr>
          <a:xfrm>
            <a:off x="1736100" y="724375"/>
            <a:ext cx="56718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2" name="Google Shape;252;p17"/>
          <p:cNvSpPr txBox="1"/>
          <p:nvPr>
            <p:ph idx="1" type="subTitle"/>
          </p:nvPr>
        </p:nvSpPr>
        <p:spPr>
          <a:xfrm>
            <a:off x="1736100" y="1769906"/>
            <a:ext cx="56718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53" name="Google Shape;253;p17"/>
          <p:cNvGrpSpPr/>
          <p:nvPr/>
        </p:nvGrpSpPr>
        <p:grpSpPr>
          <a:xfrm>
            <a:off x="152601" y="162255"/>
            <a:ext cx="8838776" cy="4828658"/>
            <a:chOff x="152601" y="162255"/>
            <a:chExt cx="8838776" cy="4828658"/>
          </a:xfrm>
        </p:grpSpPr>
        <p:grpSp>
          <p:nvGrpSpPr>
            <p:cNvPr id="254" name="Google Shape;254;p17"/>
            <p:cNvGrpSpPr/>
            <p:nvPr/>
          </p:nvGrpSpPr>
          <p:grpSpPr>
            <a:xfrm rot="10800000">
              <a:off x="8023782" y="162255"/>
              <a:ext cx="967595" cy="967594"/>
              <a:chOff x="-3755051" y="3145047"/>
              <a:chExt cx="662873" cy="662872"/>
            </a:xfrm>
          </p:grpSpPr>
          <p:sp>
            <p:nvSpPr>
              <p:cNvPr id="255" name="Google Shape;255;p17"/>
              <p:cNvSpPr/>
              <p:nvPr/>
            </p:nvSpPr>
            <p:spPr>
              <a:xfrm>
                <a:off x="-3755051" y="3145047"/>
                <a:ext cx="662872" cy="662872"/>
              </a:xfrm>
              <a:custGeom>
                <a:rect b="b" l="l" r="r" t="t"/>
                <a:pathLst>
                  <a:path extrusionOk="0" h="49275" w="49275">
                    <a:moveTo>
                      <a:pt x="46947" y="1"/>
                    </a:moveTo>
                    <a:cubicBezTo>
                      <a:pt x="46649" y="339"/>
                      <a:pt x="46370" y="677"/>
                      <a:pt x="46052" y="995"/>
                    </a:cubicBezTo>
                    <a:cubicBezTo>
                      <a:pt x="31033" y="16014"/>
                      <a:pt x="16014" y="31033"/>
                      <a:pt x="995" y="46052"/>
                    </a:cubicBezTo>
                    <a:cubicBezTo>
                      <a:pt x="677" y="46371"/>
                      <a:pt x="339" y="46649"/>
                      <a:pt x="1" y="46947"/>
                    </a:cubicBezTo>
                    <a:lnTo>
                      <a:pt x="200" y="49275"/>
                    </a:lnTo>
                    <a:cubicBezTo>
                      <a:pt x="478" y="48957"/>
                      <a:pt x="737" y="48638"/>
                      <a:pt x="1035" y="48340"/>
                    </a:cubicBezTo>
                    <a:cubicBezTo>
                      <a:pt x="16810" y="32565"/>
                      <a:pt x="32585" y="16790"/>
                      <a:pt x="48360" y="1035"/>
                    </a:cubicBezTo>
                    <a:cubicBezTo>
                      <a:pt x="48638" y="737"/>
                      <a:pt x="48976" y="478"/>
                      <a:pt x="49275" y="199"/>
                    </a:cubicBezTo>
                    <a:lnTo>
                      <a:pt x="469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-3677174" y="3222924"/>
                <a:ext cx="584995" cy="584995"/>
              </a:xfrm>
              <a:custGeom>
                <a:rect b="b" l="l" r="r" t="t"/>
                <a:pathLst>
                  <a:path extrusionOk="0" h="43486" w="43486">
                    <a:moveTo>
                      <a:pt x="43486" y="0"/>
                    </a:moveTo>
                    <a:cubicBezTo>
                      <a:pt x="43187" y="279"/>
                      <a:pt x="42849" y="537"/>
                      <a:pt x="42551" y="836"/>
                    </a:cubicBezTo>
                    <a:cubicBezTo>
                      <a:pt x="28646" y="14741"/>
                      <a:pt x="14741" y="28646"/>
                      <a:pt x="836" y="42551"/>
                    </a:cubicBezTo>
                    <a:cubicBezTo>
                      <a:pt x="557" y="42849"/>
                      <a:pt x="279" y="43168"/>
                      <a:pt x="0" y="43486"/>
                    </a:cubicBezTo>
                    <a:lnTo>
                      <a:pt x="2328" y="43486"/>
                    </a:lnTo>
                    <a:cubicBezTo>
                      <a:pt x="2606" y="43168"/>
                      <a:pt x="2865" y="42849"/>
                      <a:pt x="3163" y="42551"/>
                    </a:cubicBezTo>
                    <a:cubicBezTo>
                      <a:pt x="16292" y="29422"/>
                      <a:pt x="29422" y="16292"/>
                      <a:pt x="42551" y="3163"/>
                    </a:cubicBezTo>
                    <a:cubicBezTo>
                      <a:pt x="42849" y="2865"/>
                      <a:pt x="43187" y="2606"/>
                      <a:pt x="43486" y="2328"/>
                    </a:cubicBezTo>
                    <a:lnTo>
                      <a:pt x="434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-3755051" y="3145047"/>
                <a:ext cx="564131" cy="564131"/>
              </a:xfrm>
              <a:custGeom>
                <a:rect b="b" l="l" r="r" t="t"/>
                <a:pathLst>
                  <a:path extrusionOk="0" h="41935" w="41935">
                    <a:moveTo>
                      <a:pt x="39806" y="1"/>
                    </a:moveTo>
                    <a:cubicBezTo>
                      <a:pt x="39547" y="279"/>
                      <a:pt x="39309" y="577"/>
                      <a:pt x="39030" y="856"/>
                    </a:cubicBezTo>
                    <a:cubicBezTo>
                      <a:pt x="26299" y="13567"/>
                      <a:pt x="13587" y="26299"/>
                      <a:pt x="856" y="39010"/>
                    </a:cubicBezTo>
                    <a:cubicBezTo>
                      <a:pt x="577" y="39289"/>
                      <a:pt x="279" y="39547"/>
                      <a:pt x="1" y="39806"/>
                    </a:cubicBezTo>
                    <a:lnTo>
                      <a:pt x="1" y="41934"/>
                    </a:lnTo>
                    <a:cubicBezTo>
                      <a:pt x="319" y="41656"/>
                      <a:pt x="657" y="41397"/>
                      <a:pt x="936" y="41099"/>
                    </a:cubicBezTo>
                    <a:cubicBezTo>
                      <a:pt x="14343" y="27711"/>
                      <a:pt x="27731" y="14323"/>
                      <a:pt x="41099" y="936"/>
                    </a:cubicBezTo>
                    <a:cubicBezTo>
                      <a:pt x="41397" y="637"/>
                      <a:pt x="41656" y="299"/>
                      <a:pt x="419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-3570402" y="3329427"/>
                <a:ext cx="478223" cy="478492"/>
              </a:xfrm>
              <a:custGeom>
                <a:rect b="b" l="l" r="r" t="t"/>
                <a:pathLst>
                  <a:path extrusionOk="0" h="35569" w="35549">
                    <a:moveTo>
                      <a:pt x="35549" y="1"/>
                    </a:moveTo>
                    <a:cubicBezTo>
                      <a:pt x="35230" y="279"/>
                      <a:pt x="34912" y="538"/>
                      <a:pt x="34614" y="836"/>
                    </a:cubicBezTo>
                    <a:cubicBezTo>
                      <a:pt x="23355" y="12095"/>
                      <a:pt x="12075" y="23355"/>
                      <a:pt x="836" y="34634"/>
                    </a:cubicBezTo>
                    <a:cubicBezTo>
                      <a:pt x="538" y="34932"/>
                      <a:pt x="279" y="35251"/>
                      <a:pt x="1" y="35569"/>
                    </a:cubicBezTo>
                    <a:lnTo>
                      <a:pt x="2308" y="35569"/>
                    </a:lnTo>
                    <a:cubicBezTo>
                      <a:pt x="2587" y="35251"/>
                      <a:pt x="2865" y="34932"/>
                      <a:pt x="3144" y="34634"/>
                    </a:cubicBezTo>
                    <a:cubicBezTo>
                      <a:pt x="13647" y="24150"/>
                      <a:pt x="24130" y="13647"/>
                      <a:pt x="34614" y="3164"/>
                    </a:cubicBezTo>
                    <a:cubicBezTo>
                      <a:pt x="34912" y="2865"/>
                      <a:pt x="35250" y="2607"/>
                      <a:pt x="35549" y="2328"/>
                    </a:cubicBezTo>
                    <a:lnTo>
                      <a:pt x="355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-3755051" y="3145047"/>
                <a:ext cx="465376" cy="465120"/>
              </a:xfrm>
              <a:custGeom>
                <a:rect b="b" l="l" r="r" t="t"/>
                <a:pathLst>
                  <a:path extrusionOk="0" h="34575" w="34594">
                    <a:moveTo>
                      <a:pt x="32267" y="1"/>
                    </a:moveTo>
                    <a:cubicBezTo>
                      <a:pt x="32028" y="279"/>
                      <a:pt x="31769" y="577"/>
                      <a:pt x="31511" y="856"/>
                    </a:cubicBezTo>
                    <a:cubicBezTo>
                      <a:pt x="21306" y="11081"/>
                      <a:pt x="11081" y="21286"/>
                      <a:pt x="876" y="31491"/>
                    </a:cubicBezTo>
                    <a:cubicBezTo>
                      <a:pt x="597" y="31769"/>
                      <a:pt x="299" y="32008"/>
                      <a:pt x="1" y="32267"/>
                    </a:cubicBezTo>
                    <a:cubicBezTo>
                      <a:pt x="1" y="33042"/>
                      <a:pt x="1" y="33818"/>
                      <a:pt x="1" y="34574"/>
                    </a:cubicBezTo>
                    <a:cubicBezTo>
                      <a:pt x="319" y="34296"/>
                      <a:pt x="637" y="34037"/>
                      <a:pt x="936" y="33739"/>
                    </a:cubicBezTo>
                    <a:cubicBezTo>
                      <a:pt x="11877" y="22818"/>
                      <a:pt x="22817" y="11877"/>
                      <a:pt x="33758" y="916"/>
                    </a:cubicBezTo>
                    <a:cubicBezTo>
                      <a:pt x="34057" y="637"/>
                      <a:pt x="34315" y="299"/>
                      <a:pt x="34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-3463898" y="3436199"/>
                <a:ext cx="371719" cy="371719"/>
              </a:xfrm>
              <a:custGeom>
                <a:rect b="b" l="l" r="r" t="t"/>
                <a:pathLst>
                  <a:path extrusionOk="0" h="27632" w="27632">
                    <a:moveTo>
                      <a:pt x="27632" y="1"/>
                    </a:moveTo>
                    <a:cubicBezTo>
                      <a:pt x="27333" y="259"/>
                      <a:pt x="27035" y="498"/>
                      <a:pt x="26776" y="757"/>
                    </a:cubicBezTo>
                    <a:cubicBezTo>
                      <a:pt x="18103" y="9430"/>
                      <a:pt x="9430" y="18083"/>
                      <a:pt x="757" y="26757"/>
                    </a:cubicBezTo>
                    <a:cubicBezTo>
                      <a:pt x="498" y="27035"/>
                      <a:pt x="259" y="27333"/>
                      <a:pt x="1" y="27632"/>
                    </a:cubicBezTo>
                    <a:lnTo>
                      <a:pt x="2328" y="27632"/>
                    </a:lnTo>
                    <a:cubicBezTo>
                      <a:pt x="2547" y="27353"/>
                      <a:pt x="2766" y="27075"/>
                      <a:pt x="3025" y="26836"/>
                    </a:cubicBezTo>
                    <a:cubicBezTo>
                      <a:pt x="10962" y="18899"/>
                      <a:pt x="18899" y="10942"/>
                      <a:pt x="26836" y="3005"/>
                    </a:cubicBezTo>
                    <a:cubicBezTo>
                      <a:pt x="27095" y="2766"/>
                      <a:pt x="27373" y="2547"/>
                      <a:pt x="27632" y="2308"/>
                    </a:cubicBezTo>
                    <a:cubicBezTo>
                      <a:pt x="27632" y="1533"/>
                      <a:pt x="27632" y="777"/>
                      <a:pt x="276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-3755051" y="3145047"/>
                <a:ext cx="366634" cy="366365"/>
              </a:xfrm>
              <a:custGeom>
                <a:rect b="b" l="l" r="r" t="t"/>
                <a:pathLst>
                  <a:path extrusionOk="0" h="27234" w="27254">
                    <a:moveTo>
                      <a:pt x="24926" y="1"/>
                    </a:moveTo>
                    <a:cubicBezTo>
                      <a:pt x="24687" y="259"/>
                      <a:pt x="24469" y="538"/>
                      <a:pt x="24230" y="776"/>
                    </a:cubicBezTo>
                    <a:cubicBezTo>
                      <a:pt x="16412" y="8594"/>
                      <a:pt x="8614" y="16412"/>
                      <a:pt x="796" y="24210"/>
                    </a:cubicBezTo>
                    <a:cubicBezTo>
                      <a:pt x="538" y="24469"/>
                      <a:pt x="259" y="24687"/>
                      <a:pt x="1" y="24926"/>
                    </a:cubicBezTo>
                    <a:lnTo>
                      <a:pt x="1" y="27234"/>
                    </a:lnTo>
                    <a:cubicBezTo>
                      <a:pt x="299" y="26995"/>
                      <a:pt x="597" y="26736"/>
                      <a:pt x="876" y="26478"/>
                    </a:cubicBezTo>
                    <a:cubicBezTo>
                      <a:pt x="9410" y="17944"/>
                      <a:pt x="17944" y="9390"/>
                      <a:pt x="26478" y="856"/>
                    </a:cubicBezTo>
                    <a:cubicBezTo>
                      <a:pt x="26756" y="577"/>
                      <a:pt x="26995" y="279"/>
                      <a:pt x="272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-3755051" y="3145047"/>
                <a:ext cx="265216" cy="265216"/>
              </a:xfrm>
              <a:custGeom>
                <a:rect b="b" l="l" r="r" t="t"/>
                <a:pathLst>
                  <a:path extrusionOk="0" h="19715" w="19715">
                    <a:moveTo>
                      <a:pt x="17586" y="1"/>
                    </a:moveTo>
                    <a:cubicBezTo>
                      <a:pt x="17287" y="319"/>
                      <a:pt x="16989" y="677"/>
                      <a:pt x="16671" y="975"/>
                    </a:cubicBezTo>
                    <a:cubicBezTo>
                      <a:pt x="11459" y="6207"/>
                      <a:pt x="6227" y="11439"/>
                      <a:pt x="995" y="16671"/>
                    </a:cubicBezTo>
                    <a:cubicBezTo>
                      <a:pt x="677" y="16989"/>
                      <a:pt x="339" y="17267"/>
                      <a:pt x="1" y="17586"/>
                    </a:cubicBezTo>
                    <a:lnTo>
                      <a:pt x="1" y="19714"/>
                    </a:lnTo>
                    <a:cubicBezTo>
                      <a:pt x="279" y="19476"/>
                      <a:pt x="558" y="19277"/>
                      <a:pt x="816" y="19018"/>
                    </a:cubicBezTo>
                    <a:cubicBezTo>
                      <a:pt x="6883" y="12951"/>
                      <a:pt x="12951" y="6883"/>
                      <a:pt x="19038" y="796"/>
                    </a:cubicBezTo>
                    <a:cubicBezTo>
                      <a:pt x="19277" y="558"/>
                      <a:pt x="19495" y="259"/>
                      <a:pt x="197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-3357381" y="3542716"/>
                <a:ext cx="265203" cy="265203"/>
              </a:xfrm>
              <a:custGeom>
                <a:rect b="b" l="l" r="r" t="t"/>
                <a:pathLst>
                  <a:path extrusionOk="0" h="19714" w="19714">
                    <a:moveTo>
                      <a:pt x="19714" y="0"/>
                    </a:moveTo>
                    <a:cubicBezTo>
                      <a:pt x="19455" y="219"/>
                      <a:pt x="19157" y="438"/>
                      <a:pt x="18918" y="696"/>
                    </a:cubicBezTo>
                    <a:cubicBezTo>
                      <a:pt x="12831" y="6764"/>
                      <a:pt x="6764" y="12831"/>
                      <a:pt x="696" y="18898"/>
                    </a:cubicBezTo>
                    <a:cubicBezTo>
                      <a:pt x="458" y="19157"/>
                      <a:pt x="239" y="19435"/>
                      <a:pt x="0" y="19714"/>
                    </a:cubicBezTo>
                    <a:lnTo>
                      <a:pt x="2129" y="19714"/>
                    </a:lnTo>
                    <a:cubicBezTo>
                      <a:pt x="2447" y="19376"/>
                      <a:pt x="2725" y="19038"/>
                      <a:pt x="3044" y="18719"/>
                    </a:cubicBezTo>
                    <a:cubicBezTo>
                      <a:pt x="7778" y="13985"/>
                      <a:pt x="12493" y="9270"/>
                      <a:pt x="17227" y="4536"/>
                    </a:cubicBezTo>
                    <a:cubicBezTo>
                      <a:pt x="18043" y="3720"/>
                      <a:pt x="18878" y="2924"/>
                      <a:pt x="19714" y="2129"/>
                    </a:cubicBezTo>
                    <a:lnTo>
                      <a:pt x="197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-3755051" y="3145047"/>
                <a:ext cx="166461" cy="166192"/>
              </a:xfrm>
              <a:custGeom>
                <a:rect b="b" l="l" r="r" t="t"/>
                <a:pathLst>
                  <a:path extrusionOk="0" h="12354" w="12374">
                    <a:moveTo>
                      <a:pt x="10046" y="1"/>
                    </a:moveTo>
                    <a:cubicBezTo>
                      <a:pt x="9211" y="876"/>
                      <a:pt x="8375" y="1751"/>
                      <a:pt x="7520" y="2626"/>
                    </a:cubicBezTo>
                    <a:cubicBezTo>
                      <a:pt x="5014" y="5093"/>
                      <a:pt x="2507" y="7580"/>
                      <a:pt x="1" y="10046"/>
                    </a:cubicBezTo>
                    <a:lnTo>
                      <a:pt x="1" y="12354"/>
                    </a:lnTo>
                    <a:cubicBezTo>
                      <a:pt x="319" y="12095"/>
                      <a:pt x="637" y="11817"/>
                      <a:pt x="936" y="11538"/>
                    </a:cubicBezTo>
                    <a:cubicBezTo>
                      <a:pt x="3900" y="8554"/>
                      <a:pt x="6883" y="5590"/>
                      <a:pt x="9847" y="2626"/>
                    </a:cubicBezTo>
                    <a:cubicBezTo>
                      <a:pt x="10703" y="1771"/>
                      <a:pt x="11538" y="876"/>
                      <a:pt x="123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-3250609" y="3649220"/>
                <a:ext cx="158430" cy="158699"/>
              </a:xfrm>
              <a:custGeom>
                <a:rect b="b" l="l" r="r" t="t"/>
                <a:pathLst>
                  <a:path extrusionOk="0" h="11797" w="11777">
                    <a:moveTo>
                      <a:pt x="11777" y="0"/>
                    </a:moveTo>
                    <a:cubicBezTo>
                      <a:pt x="11458" y="279"/>
                      <a:pt x="11140" y="538"/>
                      <a:pt x="10842" y="836"/>
                    </a:cubicBezTo>
                    <a:cubicBezTo>
                      <a:pt x="8017" y="3661"/>
                      <a:pt x="5212" y="6466"/>
                      <a:pt x="2387" y="9290"/>
                    </a:cubicBezTo>
                    <a:cubicBezTo>
                      <a:pt x="1572" y="10106"/>
                      <a:pt x="796" y="10961"/>
                      <a:pt x="0" y="11797"/>
                    </a:cubicBezTo>
                    <a:lnTo>
                      <a:pt x="2308" y="11797"/>
                    </a:lnTo>
                    <a:cubicBezTo>
                      <a:pt x="3462" y="10623"/>
                      <a:pt x="4576" y="9430"/>
                      <a:pt x="5749" y="8276"/>
                    </a:cubicBezTo>
                    <a:lnTo>
                      <a:pt x="11777" y="2328"/>
                    </a:lnTo>
                    <a:lnTo>
                      <a:pt x="117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-3755051" y="3145047"/>
                <a:ext cx="67720" cy="67451"/>
              </a:xfrm>
              <a:custGeom>
                <a:rect b="b" l="l" r="r" t="t"/>
                <a:pathLst>
                  <a:path extrusionOk="0" h="5014" w="5034">
                    <a:moveTo>
                      <a:pt x="2706" y="1"/>
                    </a:moveTo>
                    <a:lnTo>
                      <a:pt x="1" y="2706"/>
                    </a:lnTo>
                    <a:lnTo>
                      <a:pt x="1" y="5014"/>
                    </a:lnTo>
                    <a:lnTo>
                      <a:pt x="50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-3144105" y="3755723"/>
                <a:ext cx="51927" cy="52196"/>
              </a:xfrm>
              <a:custGeom>
                <a:rect b="b" l="l" r="r" t="t"/>
                <a:pathLst>
                  <a:path extrusionOk="0" h="3880" w="3860">
                    <a:moveTo>
                      <a:pt x="3860" y="1"/>
                    </a:moveTo>
                    <a:lnTo>
                      <a:pt x="1" y="3880"/>
                    </a:lnTo>
                    <a:lnTo>
                      <a:pt x="2308" y="3880"/>
                    </a:lnTo>
                    <a:lnTo>
                      <a:pt x="3860" y="2328"/>
                    </a:lnTo>
                    <a:lnTo>
                      <a:pt x="38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8" name="Google Shape;268;p17"/>
            <p:cNvSpPr/>
            <p:nvPr/>
          </p:nvSpPr>
          <p:spPr>
            <a:xfrm rot="10800000">
              <a:off x="255387" y="267100"/>
              <a:ext cx="483794" cy="487981"/>
            </a:xfrm>
            <a:custGeom>
              <a:rect b="b" l="l" r="r" t="t"/>
              <a:pathLst>
                <a:path extrusionOk="0" h="30880" w="30615">
                  <a:moveTo>
                    <a:pt x="22604" y="1"/>
                  </a:moveTo>
                  <a:cubicBezTo>
                    <a:pt x="22172" y="1"/>
                    <a:pt x="21742" y="39"/>
                    <a:pt x="21325" y="137"/>
                  </a:cubicBezTo>
                  <a:cubicBezTo>
                    <a:pt x="20112" y="435"/>
                    <a:pt x="18978" y="1131"/>
                    <a:pt x="17963" y="1847"/>
                  </a:cubicBezTo>
                  <a:cubicBezTo>
                    <a:pt x="16392" y="2942"/>
                    <a:pt x="15596" y="4593"/>
                    <a:pt x="15238" y="6463"/>
                  </a:cubicBezTo>
                  <a:cubicBezTo>
                    <a:pt x="15039" y="7497"/>
                    <a:pt x="14880" y="8551"/>
                    <a:pt x="14601" y="9566"/>
                  </a:cubicBezTo>
                  <a:cubicBezTo>
                    <a:pt x="13607" y="13206"/>
                    <a:pt x="11578" y="14997"/>
                    <a:pt x="7818" y="15394"/>
                  </a:cubicBezTo>
                  <a:cubicBezTo>
                    <a:pt x="5550" y="15653"/>
                    <a:pt x="3561" y="16329"/>
                    <a:pt x="1989" y="18080"/>
                  </a:cubicBezTo>
                  <a:cubicBezTo>
                    <a:pt x="1015" y="19174"/>
                    <a:pt x="318" y="20427"/>
                    <a:pt x="119" y="21820"/>
                  </a:cubicBezTo>
                  <a:cubicBezTo>
                    <a:pt x="0" y="22715"/>
                    <a:pt x="0" y="23630"/>
                    <a:pt x="119" y="24525"/>
                  </a:cubicBezTo>
                  <a:cubicBezTo>
                    <a:pt x="398" y="26554"/>
                    <a:pt x="1572" y="28265"/>
                    <a:pt x="3322" y="29379"/>
                  </a:cubicBezTo>
                  <a:cubicBezTo>
                    <a:pt x="4257" y="29976"/>
                    <a:pt x="5272" y="30533"/>
                    <a:pt x="6346" y="30752"/>
                  </a:cubicBezTo>
                  <a:cubicBezTo>
                    <a:pt x="6773" y="30842"/>
                    <a:pt x="7213" y="30879"/>
                    <a:pt x="7653" y="30879"/>
                  </a:cubicBezTo>
                  <a:cubicBezTo>
                    <a:pt x="8177" y="30879"/>
                    <a:pt x="8703" y="30827"/>
                    <a:pt x="9210" y="30752"/>
                  </a:cubicBezTo>
                  <a:cubicBezTo>
                    <a:pt x="11299" y="30453"/>
                    <a:pt x="12970" y="29200"/>
                    <a:pt x="14164" y="27370"/>
                  </a:cubicBezTo>
                  <a:cubicBezTo>
                    <a:pt x="14939" y="26176"/>
                    <a:pt x="15258" y="24863"/>
                    <a:pt x="15477" y="23491"/>
                  </a:cubicBezTo>
                  <a:cubicBezTo>
                    <a:pt x="15656" y="22257"/>
                    <a:pt x="15894" y="21024"/>
                    <a:pt x="16272" y="19850"/>
                  </a:cubicBezTo>
                  <a:cubicBezTo>
                    <a:pt x="16789" y="18179"/>
                    <a:pt x="17963" y="16986"/>
                    <a:pt x="19594" y="16409"/>
                  </a:cubicBezTo>
                  <a:cubicBezTo>
                    <a:pt x="20828" y="15971"/>
                    <a:pt x="22121" y="15613"/>
                    <a:pt x="23434" y="15414"/>
                  </a:cubicBezTo>
                  <a:cubicBezTo>
                    <a:pt x="26935" y="14877"/>
                    <a:pt x="29242" y="13007"/>
                    <a:pt x="30277" y="9606"/>
                  </a:cubicBezTo>
                  <a:cubicBezTo>
                    <a:pt x="30316" y="9466"/>
                    <a:pt x="30396" y="9347"/>
                    <a:pt x="30416" y="9228"/>
                  </a:cubicBezTo>
                  <a:cubicBezTo>
                    <a:pt x="30615" y="8293"/>
                    <a:pt x="30615" y="7298"/>
                    <a:pt x="30416" y="6363"/>
                  </a:cubicBezTo>
                  <a:cubicBezTo>
                    <a:pt x="30197" y="5269"/>
                    <a:pt x="29640" y="4274"/>
                    <a:pt x="29063" y="3339"/>
                  </a:cubicBezTo>
                  <a:cubicBezTo>
                    <a:pt x="27949" y="1569"/>
                    <a:pt x="26219" y="415"/>
                    <a:pt x="24209" y="137"/>
                  </a:cubicBezTo>
                  <a:cubicBezTo>
                    <a:pt x="23681" y="60"/>
                    <a:pt x="23140" y="1"/>
                    <a:pt x="226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 rot="5400000">
              <a:off x="8405840" y="4421260"/>
              <a:ext cx="482728" cy="477609"/>
            </a:xfrm>
            <a:custGeom>
              <a:rect b="b" l="l" r="r" t="t"/>
              <a:pathLst>
                <a:path extrusionOk="0" h="43203" w="43666">
                  <a:moveTo>
                    <a:pt x="9618" y="0"/>
                  </a:moveTo>
                  <a:cubicBezTo>
                    <a:pt x="8777" y="0"/>
                    <a:pt x="7923" y="119"/>
                    <a:pt x="7102" y="245"/>
                  </a:cubicBezTo>
                  <a:cubicBezTo>
                    <a:pt x="3522" y="782"/>
                    <a:pt x="896" y="3547"/>
                    <a:pt x="299" y="7048"/>
                  </a:cubicBezTo>
                  <a:cubicBezTo>
                    <a:pt x="60" y="8480"/>
                    <a:pt x="1" y="9992"/>
                    <a:pt x="299" y="11405"/>
                  </a:cubicBezTo>
                  <a:cubicBezTo>
                    <a:pt x="697" y="13374"/>
                    <a:pt x="1871" y="15085"/>
                    <a:pt x="3601" y="16298"/>
                  </a:cubicBezTo>
                  <a:cubicBezTo>
                    <a:pt x="5422" y="17586"/>
                    <a:pt x="7280" y="18254"/>
                    <a:pt x="9190" y="18254"/>
                  </a:cubicBezTo>
                  <a:cubicBezTo>
                    <a:pt x="10701" y="18254"/>
                    <a:pt x="12244" y="17836"/>
                    <a:pt x="13826" y="16975"/>
                  </a:cubicBezTo>
                  <a:cubicBezTo>
                    <a:pt x="15835" y="15880"/>
                    <a:pt x="17904" y="14766"/>
                    <a:pt x="20052" y="14030"/>
                  </a:cubicBezTo>
                  <a:cubicBezTo>
                    <a:pt x="20925" y="13726"/>
                    <a:pt x="21777" y="13572"/>
                    <a:pt x="22599" y="13572"/>
                  </a:cubicBezTo>
                  <a:cubicBezTo>
                    <a:pt x="24513" y="13572"/>
                    <a:pt x="26258" y="14407"/>
                    <a:pt x="27691" y="16119"/>
                  </a:cubicBezTo>
                  <a:cubicBezTo>
                    <a:pt x="29780" y="18606"/>
                    <a:pt x="30178" y="21430"/>
                    <a:pt x="28885" y="24375"/>
                  </a:cubicBezTo>
                  <a:cubicBezTo>
                    <a:pt x="28308" y="25707"/>
                    <a:pt x="27492" y="26941"/>
                    <a:pt x="26637" y="28095"/>
                  </a:cubicBezTo>
                  <a:cubicBezTo>
                    <a:pt x="22440" y="33724"/>
                    <a:pt x="24389" y="40368"/>
                    <a:pt x="30974" y="42835"/>
                  </a:cubicBezTo>
                  <a:cubicBezTo>
                    <a:pt x="31113" y="42875"/>
                    <a:pt x="31212" y="42974"/>
                    <a:pt x="31351" y="43014"/>
                  </a:cubicBezTo>
                  <a:cubicBezTo>
                    <a:pt x="31953" y="43149"/>
                    <a:pt x="32571" y="43202"/>
                    <a:pt x="33190" y="43202"/>
                  </a:cubicBezTo>
                  <a:cubicBezTo>
                    <a:pt x="33943" y="43202"/>
                    <a:pt x="34698" y="43123"/>
                    <a:pt x="35429" y="43014"/>
                  </a:cubicBezTo>
                  <a:cubicBezTo>
                    <a:pt x="38513" y="42537"/>
                    <a:pt x="40641" y="40329"/>
                    <a:pt x="41835" y="37384"/>
                  </a:cubicBezTo>
                  <a:cubicBezTo>
                    <a:pt x="43108" y="34301"/>
                    <a:pt x="42611" y="31437"/>
                    <a:pt x="40801" y="28731"/>
                  </a:cubicBezTo>
                  <a:cubicBezTo>
                    <a:pt x="40104" y="27677"/>
                    <a:pt x="39328" y="26662"/>
                    <a:pt x="38612" y="25608"/>
                  </a:cubicBezTo>
                  <a:cubicBezTo>
                    <a:pt x="36603" y="22704"/>
                    <a:pt x="36444" y="20555"/>
                    <a:pt x="39607" y="17273"/>
                  </a:cubicBezTo>
                  <a:cubicBezTo>
                    <a:pt x="41198" y="15602"/>
                    <a:pt x="42969" y="13991"/>
                    <a:pt x="43327" y="11683"/>
                  </a:cubicBezTo>
                  <a:cubicBezTo>
                    <a:pt x="43546" y="10330"/>
                    <a:pt x="43665" y="8918"/>
                    <a:pt x="43327" y="7605"/>
                  </a:cubicBezTo>
                  <a:cubicBezTo>
                    <a:pt x="42969" y="6153"/>
                    <a:pt x="42113" y="4820"/>
                    <a:pt x="41159" y="3706"/>
                  </a:cubicBezTo>
                  <a:cubicBezTo>
                    <a:pt x="39439" y="1669"/>
                    <a:pt x="36984" y="639"/>
                    <a:pt x="34494" y="639"/>
                  </a:cubicBezTo>
                  <a:cubicBezTo>
                    <a:pt x="32461" y="639"/>
                    <a:pt x="30405" y="1326"/>
                    <a:pt x="28706" y="2711"/>
                  </a:cubicBezTo>
                  <a:cubicBezTo>
                    <a:pt x="28328" y="3010"/>
                    <a:pt x="27930" y="3328"/>
                    <a:pt x="27532" y="3627"/>
                  </a:cubicBezTo>
                  <a:cubicBezTo>
                    <a:pt x="25764" y="4974"/>
                    <a:pt x="23954" y="5636"/>
                    <a:pt x="22142" y="5636"/>
                  </a:cubicBezTo>
                  <a:cubicBezTo>
                    <a:pt x="20264" y="5636"/>
                    <a:pt x="18384" y="4924"/>
                    <a:pt x="16551" y="3527"/>
                  </a:cubicBezTo>
                  <a:cubicBezTo>
                    <a:pt x="14960" y="2314"/>
                    <a:pt x="13408" y="802"/>
                    <a:pt x="11459" y="245"/>
                  </a:cubicBezTo>
                  <a:cubicBezTo>
                    <a:pt x="10864" y="66"/>
                    <a:pt x="10245" y="0"/>
                    <a:pt x="9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" name="Google Shape;270;p17"/>
            <p:cNvGrpSpPr/>
            <p:nvPr/>
          </p:nvGrpSpPr>
          <p:grpSpPr>
            <a:xfrm rot="10800000">
              <a:off x="152601" y="4085714"/>
              <a:ext cx="967625" cy="905199"/>
              <a:chOff x="5193955" y="-106337"/>
              <a:chExt cx="662848" cy="620084"/>
            </a:xfrm>
          </p:grpSpPr>
          <p:sp>
            <p:nvSpPr>
              <p:cNvPr id="271" name="Google Shape;271;p17"/>
              <p:cNvSpPr/>
              <p:nvPr/>
            </p:nvSpPr>
            <p:spPr>
              <a:xfrm>
                <a:off x="5193955" y="-106337"/>
                <a:ext cx="44569" cy="41446"/>
              </a:xfrm>
              <a:custGeom>
                <a:rect b="b" l="l" r="r" t="t"/>
                <a:pathLst>
                  <a:path extrusionOk="0" h="3331" w="3582">
                    <a:moveTo>
                      <a:pt x="1274" y="0"/>
                    </a:moveTo>
                    <a:cubicBezTo>
                      <a:pt x="996" y="159"/>
                      <a:pt x="677" y="279"/>
                      <a:pt x="458" y="497"/>
                    </a:cubicBezTo>
                    <a:cubicBezTo>
                      <a:pt x="260" y="716"/>
                      <a:pt x="140" y="1015"/>
                      <a:pt x="1" y="1293"/>
                    </a:cubicBezTo>
                    <a:lnTo>
                      <a:pt x="1" y="2009"/>
                    </a:lnTo>
                    <a:cubicBezTo>
                      <a:pt x="41" y="2129"/>
                      <a:pt x="80" y="2248"/>
                      <a:pt x="140" y="2367"/>
                    </a:cubicBezTo>
                    <a:cubicBezTo>
                      <a:pt x="436" y="2974"/>
                      <a:pt x="1033" y="3330"/>
                      <a:pt x="1660" y="3330"/>
                    </a:cubicBezTo>
                    <a:cubicBezTo>
                      <a:pt x="1917" y="3330"/>
                      <a:pt x="2179" y="3270"/>
                      <a:pt x="2428" y="3143"/>
                    </a:cubicBezTo>
                    <a:cubicBezTo>
                      <a:pt x="3263" y="2705"/>
                      <a:pt x="3582" y="1691"/>
                      <a:pt x="3124" y="855"/>
                    </a:cubicBezTo>
                    <a:cubicBezTo>
                      <a:pt x="2885" y="398"/>
                      <a:pt x="2468" y="159"/>
                      <a:pt x="20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5813727" y="-106337"/>
                <a:ext cx="43076" cy="41483"/>
              </a:xfrm>
              <a:custGeom>
                <a:rect b="b" l="l" r="r" t="t"/>
                <a:pathLst>
                  <a:path extrusionOk="0" h="3334" w="3462">
                    <a:moveTo>
                      <a:pt x="1452" y="0"/>
                    </a:moveTo>
                    <a:cubicBezTo>
                      <a:pt x="1074" y="119"/>
                      <a:pt x="756" y="318"/>
                      <a:pt x="498" y="617"/>
                    </a:cubicBezTo>
                    <a:cubicBezTo>
                      <a:pt x="80" y="1094"/>
                      <a:pt x="0" y="1850"/>
                      <a:pt x="338" y="2467"/>
                    </a:cubicBezTo>
                    <a:cubicBezTo>
                      <a:pt x="627" y="2990"/>
                      <a:pt x="1227" y="3333"/>
                      <a:pt x="1796" y="3333"/>
                    </a:cubicBezTo>
                    <a:cubicBezTo>
                      <a:pt x="1854" y="3333"/>
                      <a:pt x="1912" y="3330"/>
                      <a:pt x="1970" y="3322"/>
                    </a:cubicBezTo>
                    <a:cubicBezTo>
                      <a:pt x="2745" y="3203"/>
                      <a:pt x="3203" y="2725"/>
                      <a:pt x="3462" y="2009"/>
                    </a:cubicBezTo>
                    <a:cubicBezTo>
                      <a:pt x="3462" y="1771"/>
                      <a:pt x="3462" y="1532"/>
                      <a:pt x="3462" y="1293"/>
                    </a:cubicBezTo>
                    <a:cubicBezTo>
                      <a:pt x="3282" y="1015"/>
                      <a:pt x="3163" y="696"/>
                      <a:pt x="2944" y="458"/>
                    </a:cubicBezTo>
                    <a:cubicBezTo>
                      <a:pt x="2745" y="259"/>
                      <a:pt x="2427" y="159"/>
                      <a:pt x="21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5315988" y="-106337"/>
                <a:ext cx="46050" cy="41322"/>
              </a:xfrm>
              <a:custGeom>
                <a:rect b="b" l="l" r="r" t="t"/>
                <a:pathLst>
                  <a:path extrusionOk="0" h="3321" w="3701">
                    <a:moveTo>
                      <a:pt x="1452" y="0"/>
                    </a:moveTo>
                    <a:cubicBezTo>
                      <a:pt x="1094" y="159"/>
                      <a:pt x="736" y="318"/>
                      <a:pt x="497" y="657"/>
                    </a:cubicBezTo>
                    <a:cubicBezTo>
                      <a:pt x="0" y="1353"/>
                      <a:pt x="80" y="2288"/>
                      <a:pt x="676" y="2865"/>
                    </a:cubicBezTo>
                    <a:cubicBezTo>
                      <a:pt x="998" y="3166"/>
                      <a:pt x="1418" y="3320"/>
                      <a:pt x="1838" y="3320"/>
                    </a:cubicBezTo>
                    <a:cubicBezTo>
                      <a:pt x="2224" y="3320"/>
                      <a:pt x="2610" y="3191"/>
                      <a:pt x="2924" y="2924"/>
                    </a:cubicBezTo>
                    <a:cubicBezTo>
                      <a:pt x="3561" y="2387"/>
                      <a:pt x="3700" y="1452"/>
                      <a:pt x="3243" y="736"/>
                    </a:cubicBezTo>
                    <a:cubicBezTo>
                      <a:pt x="3004" y="358"/>
                      <a:pt x="2626" y="159"/>
                      <a:pt x="2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5688981" y="-106337"/>
                <a:ext cx="45801" cy="41371"/>
              </a:xfrm>
              <a:custGeom>
                <a:rect b="b" l="l" r="r" t="t"/>
                <a:pathLst>
                  <a:path extrusionOk="0" h="3325" w="3681">
                    <a:moveTo>
                      <a:pt x="1452" y="0"/>
                    </a:moveTo>
                    <a:cubicBezTo>
                      <a:pt x="1174" y="159"/>
                      <a:pt x="876" y="279"/>
                      <a:pt x="637" y="477"/>
                    </a:cubicBezTo>
                    <a:cubicBezTo>
                      <a:pt x="20" y="1074"/>
                      <a:pt x="0" y="2109"/>
                      <a:pt x="577" y="2745"/>
                    </a:cubicBezTo>
                    <a:cubicBezTo>
                      <a:pt x="916" y="3128"/>
                      <a:pt x="1370" y="3325"/>
                      <a:pt x="1828" y="3325"/>
                    </a:cubicBezTo>
                    <a:cubicBezTo>
                      <a:pt x="2204" y="3325"/>
                      <a:pt x="2582" y="3193"/>
                      <a:pt x="2905" y="2924"/>
                    </a:cubicBezTo>
                    <a:cubicBezTo>
                      <a:pt x="3561" y="2387"/>
                      <a:pt x="3680" y="1393"/>
                      <a:pt x="3183" y="676"/>
                    </a:cubicBezTo>
                    <a:cubicBezTo>
                      <a:pt x="2944" y="338"/>
                      <a:pt x="2586" y="159"/>
                      <a:pt x="2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5193955" y="356564"/>
                <a:ext cx="44320" cy="41384"/>
              </a:xfrm>
              <a:custGeom>
                <a:rect b="b" l="l" r="r" t="t"/>
                <a:pathLst>
                  <a:path extrusionOk="0" h="3326" w="3562">
                    <a:moveTo>
                      <a:pt x="1657" y="0"/>
                    </a:moveTo>
                    <a:cubicBezTo>
                      <a:pt x="1421" y="0"/>
                      <a:pt x="1182" y="51"/>
                      <a:pt x="956" y="159"/>
                    </a:cubicBezTo>
                    <a:cubicBezTo>
                      <a:pt x="439" y="397"/>
                      <a:pt x="160" y="815"/>
                      <a:pt x="1" y="1312"/>
                    </a:cubicBezTo>
                    <a:cubicBezTo>
                      <a:pt x="1" y="1551"/>
                      <a:pt x="1" y="1790"/>
                      <a:pt x="1" y="2029"/>
                    </a:cubicBezTo>
                    <a:cubicBezTo>
                      <a:pt x="21" y="2108"/>
                      <a:pt x="61" y="2208"/>
                      <a:pt x="100" y="2287"/>
                    </a:cubicBezTo>
                    <a:cubicBezTo>
                      <a:pt x="352" y="2938"/>
                      <a:pt x="978" y="3325"/>
                      <a:pt x="1642" y="3325"/>
                    </a:cubicBezTo>
                    <a:cubicBezTo>
                      <a:pt x="1871" y="3325"/>
                      <a:pt x="2104" y="3279"/>
                      <a:pt x="2328" y="3182"/>
                    </a:cubicBezTo>
                    <a:cubicBezTo>
                      <a:pt x="3164" y="2824"/>
                      <a:pt x="3562" y="1830"/>
                      <a:pt x="3184" y="994"/>
                    </a:cubicBezTo>
                    <a:cubicBezTo>
                      <a:pt x="2908" y="370"/>
                      <a:pt x="2294" y="0"/>
                      <a:pt x="16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5813229" y="356514"/>
                <a:ext cx="43574" cy="41458"/>
              </a:xfrm>
              <a:custGeom>
                <a:rect b="b" l="l" r="r" t="t"/>
                <a:pathLst>
                  <a:path extrusionOk="0" h="3332" w="3502">
                    <a:moveTo>
                      <a:pt x="1838" y="1"/>
                    </a:moveTo>
                    <a:cubicBezTo>
                      <a:pt x="1404" y="1"/>
                      <a:pt x="968" y="170"/>
                      <a:pt x="637" y="501"/>
                    </a:cubicBezTo>
                    <a:cubicBezTo>
                      <a:pt x="20" y="1098"/>
                      <a:pt x="0" y="2172"/>
                      <a:pt x="597" y="2808"/>
                    </a:cubicBezTo>
                    <a:cubicBezTo>
                      <a:pt x="940" y="3151"/>
                      <a:pt x="1398" y="3332"/>
                      <a:pt x="1847" y="3332"/>
                    </a:cubicBezTo>
                    <a:cubicBezTo>
                      <a:pt x="2257" y="3332"/>
                      <a:pt x="2661" y="3181"/>
                      <a:pt x="2964" y="2868"/>
                    </a:cubicBezTo>
                    <a:cubicBezTo>
                      <a:pt x="3203" y="2649"/>
                      <a:pt x="3322" y="2311"/>
                      <a:pt x="3502" y="2033"/>
                    </a:cubicBezTo>
                    <a:lnTo>
                      <a:pt x="3502" y="1316"/>
                    </a:lnTo>
                    <a:cubicBezTo>
                      <a:pt x="3322" y="1038"/>
                      <a:pt x="3203" y="720"/>
                      <a:pt x="3004" y="501"/>
                    </a:cubicBezTo>
                    <a:cubicBezTo>
                      <a:pt x="2688" y="165"/>
                      <a:pt x="2265" y="1"/>
                      <a:pt x="18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5315988" y="472388"/>
                <a:ext cx="45801" cy="41359"/>
              </a:xfrm>
              <a:custGeom>
                <a:rect b="b" l="l" r="r" t="t"/>
                <a:pathLst>
                  <a:path extrusionOk="0" h="3324" w="3681">
                    <a:moveTo>
                      <a:pt x="1841" y="1"/>
                    </a:moveTo>
                    <a:cubicBezTo>
                      <a:pt x="1485" y="1"/>
                      <a:pt x="1125" y="112"/>
                      <a:pt x="816" y="339"/>
                    </a:cubicBezTo>
                    <a:cubicBezTo>
                      <a:pt x="219" y="777"/>
                      <a:pt x="0" y="1652"/>
                      <a:pt x="318" y="2349"/>
                    </a:cubicBezTo>
                    <a:cubicBezTo>
                      <a:pt x="537" y="2846"/>
                      <a:pt x="955" y="3124"/>
                      <a:pt x="1452" y="3323"/>
                    </a:cubicBezTo>
                    <a:cubicBezTo>
                      <a:pt x="1711" y="3323"/>
                      <a:pt x="1969" y="3323"/>
                      <a:pt x="2228" y="3303"/>
                    </a:cubicBezTo>
                    <a:cubicBezTo>
                      <a:pt x="2646" y="3144"/>
                      <a:pt x="3024" y="2925"/>
                      <a:pt x="3262" y="2528"/>
                    </a:cubicBezTo>
                    <a:cubicBezTo>
                      <a:pt x="3680" y="1871"/>
                      <a:pt x="3561" y="996"/>
                      <a:pt x="3004" y="459"/>
                    </a:cubicBezTo>
                    <a:cubicBezTo>
                      <a:pt x="2680" y="157"/>
                      <a:pt x="2263" y="1"/>
                      <a:pt x="18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5813727" y="240951"/>
                <a:ext cx="43076" cy="41284"/>
              </a:xfrm>
              <a:custGeom>
                <a:rect b="b" l="l" r="r" t="t"/>
                <a:pathLst>
                  <a:path extrusionOk="0" h="3318" w="3462">
                    <a:moveTo>
                      <a:pt x="1751" y="1"/>
                    </a:moveTo>
                    <a:cubicBezTo>
                      <a:pt x="1074" y="1"/>
                      <a:pt x="478" y="418"/>
                      <a:pt x="219" y="1075"/>
                    </a:cubicBezTo>
                    <a:cubicBezTo>
                      <a:pt x="0" y="1672"/>
                      <a:pt x="159" y="2427"/>
                      <a:pt x="637" y="2865"/>
                    </a:cubicBezTo>
                    <a:cubicBezTo>
                      <a:pt x="948" y="3163"/>
                      <a:pt x="1386" y="3318"/>
                      <a:pt x="1818" y="3318"/>
                    </a:cubicBezTo>
                    <a:cubicBezTo>
                      <a:pt x="2049" y="3318"/>
                      <a:pt x="2279" y="3274"/>
                      <a:pt x="2487" y="3183"/>
                    </a:cubicBezTo>
                    <a:cubicBezTo>
                      <a:pt x="3004" y="2945"/>
                      <a:pt x="3263" y="2527"/>
                      <a:pt x="3462" y="2010"/>
                    </a:cubicBezTo>
                    <a:lnTo>
                      <a:pt x="3442" y="1294"/>
                    </a:lnTo>
                    <a:cubicBezTo>
                      <a:pt x="3422" y="1234"/>
                      <a:pt x="3402" y="1174"/>
                      <a:pt x="3382" y="1134"/>
                    </a:cubicBezTo>
                    <a:cubicBezTo>
                      <a:pt x="3103" y="398"/>
                      <a:pt x="2527" y="1"/>
                      <a:pt x="17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5440971" y="-106337"/>
                <a:ext cx="44320" cy="41496"/>
              </a:xfrm>
              <a:custGeom>
                <a:rect b="b" l="l" r="r" t="t"/>
                <a:pathLst>
                  <a:path extrusionOk="0" h="3335" w="3562">
                    <a:moveTo>
                      <a:pt x="1433" y="0"/>
                    </a:moveTo>
                    <a:cubicBezTo>
                      <a:pt x="1354" y="20"/>
                      <a:pt x="1294" y="60"/>
                      <a:pt x="1214" y="80"/>
                    </a:cubicBezTo>
                    <a:cubicBezTo>
                      <a:pt x="438" y="398"/>
                      <a:pt x="1" y="1114"/>
                      <a:pt x="140" y="1950"/>
                    </a:cubicBezTo>
                    <a:cubicBezTo>
                      <a:pt x="259" y="2626"/>
                      <a:pt x="677" y="3064"/>
                      <a:pt x="1334" y="3262"/>
                    </a:cubicBezTo>
                    <a:cubicBezTo>
                      <a:pt x="1503" y="3311"/>
                      <a:pt x="1668" y="3335"/>
                      <a:pt x="1827" y="3335"/>
                    </a:cubicBezTo>
                    <a:cubicBezTo>
                      <a:pt x="2320" y="3335"/>
                      <a:pt x="2753" y="3107"/>
                      <a:pt x="3084" y="2686"/>
                    </a:cubicBezTo>
                    <a:cubicBezTo>
                      <a:pt x="3502" y="2148"/>
                      <a:pt x="3562" y="1552"/>
                      <a:pt x="3283" y="935"/>
                    </a:cubicBezTo>
                    <a:cubicBezTo>
                      <a:pt x="3064" y="438"/>
                      <a:pt x="2647" y="179"/>
                      <a:pt x="2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5193955" y="9202"/>
                <a:ext cx="42840" cy="41521"/>
              </a:xfrm>
              <a:custGeom>
                <a:rect b="b" l="l" r="r" t="t"/>
                <a:pathLst>
                  <a:path extrusionOk="0" h="3337" w="3443">
                    <a:moveTo>
                      <a:pt x="1615" y="0"/>
                    </a:moveTo>
                    <a:cubicBezTo>
                      <a:pt x="1212" y="0"/>
                      <a:pt x="823" y="147"/>
                      <a:pt x="538" y="443"/>
                    </a:cubicBezTo>
                    <a:cubicBezTo>
                      <a:pt x="299" y="681"/>
                      <a:pt x="180" y="1019"/>
                      <a:pt x="1" y="1298"/>
                    </a:cubicBezTo>
                    <a:cubicBezTo>
                      <a:pt x="1" y="1557"/>
                      <a:pt x="1" y="1795"/>
                      <a:pt x="1" y="2034"/>
                    </a:cubicBezTo>
                    <a:cubicBezTo>
                      <a:pt x="41" y="2114"/>
                      <a:pt x="61" y="2193"/>
                      <a:pt x="100" y="2273"/>
                    </a:cubicBezTo>
                    <a:cubicBezTo>
                      <a:pt x="375" y="2931"/>
                      <a:pt x="968" y="3337"/>
                      <a:pt x="1664" y="3337"/>
                    </a:cubicBezTo>
                    <a:cubicBezTo>
                      <a:pt x="1725" y="3337"/>
                      <a:pt x="1788" y="3334"/>
                      <a:pt x="1851" y="3327"/>
                    </a:cubicBezTo>
                    <a:cubicBezTo>
                      <a:pt x="2607" y="3247"/>
                      <a:pt x="3144" y="2730"/>
                      <a:pt x="3303" y="1954"/>
                    </a:cubicBezTo>
                    <a:cubicBezTo>
                      <a:pt x="3442" y="1318"/>
                      <a:pt x="3104" y="582"/>
                      <a:pt x="2507" y="244"/>
                    </a:cubicBezTo>
                    <a:cubicBezTo>
                      <a:pt x="2227" y="82"/>
                      <a:pt x="1917" y="0"/>
                      <a:pt x="1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5687986" y="472413"/>
                <a:ext cx="47543" cy="41334"/>
              </a:xfrm>
              <a:custGeom>
                <a:rect b="b" l="l" r="r" t="t"/>
                <a:pathLst>
                  <a:path extrusionOk="0" h="3322" w="3821">
                    <a:moveTo>
                      <a:pt x="1905" y="1"/>
                    </a:moveTo>
                    <a:cubicBezTo>
                      <a:pt x="1624" y="1"/>
                      <a:pt x="1339" y="71"/>
                      <a:pt x="1075" y="218"/>
                    </a:cubicBezTo>
                    <a:cubicBezTo>
                      <a:pt x="259" y="696"/>
                      <a:pt x="1" y="1750"/>
                      <a:pt x="498" y="2546"/>
                    </a:cubicBezTo>
                    <a:cubicBezTo>
                      <a:pt x="737" y="2943"/>
                      <a:pt x="1115" y="3142"/>
                      <a:pt x="1532" y="3321"/>
                    </a:cubicBezTo>
                    <a:lnTo>
                      <a:pt x="2288" y="3321"/>
                    </a:lnTo>
                    <a:cubicBezTo>
                      <a:pt x="2388" y="3282"/>
                      <a:pt x="2467" y="3242"/>
                      <a:pt x="2547" y="3202"/>
                    </a:cubicBezTo>
                    <a:cubicBezTo>
                      <a:pt x="3422" y="2844"/>
                      <a:pt x="3820" y="1810"/>
                      <a:pt x="3422" y="954"/>
                    </a:cubicBezTo>
                    <a:cubicBezTo>
                      <a:pt x="3134" y="349"/>
                      <a:pt x="2531" y="1"/>
                      <a:pt x="1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5193955" y="125039"/>
                <a:ext cx="42591" cy="41409"/>
              </a:xfrm>
              <a:custGeom>
                <a:rect b="b" l="l" r="r" t="t"/>
                <a:pathLst>
                  <a:path extrusionOk="0" h="3328" w="3423">
                    <a:moveTo>
                      <a:pt x="1657" y="1"/>
                    </a:moveTo>
                    <a:cubicBezTo>
                      <a:pt x="1239" y="1"/>
                      <a:pt x="818" y="151"/>
                      <a:pt x="538" y="443"/>
                    </a:cubicBezTo>
                    <a:cubicBezTo>
                      <a:pt x="299" y="682"/>
                      <a:pt x="180" y="1020"/>
                      <a:pt x="1" y="1299"/>
                    </a:cubicBezTo>
                    <a:lnTo>
                      <a:pt x="1" y="2015"/>
                    </a:lnTo>
                    <a:cubicBezTo>
                      <a:pt x="21" y="2095"/>
                      <a:pt x="61" y="2174"/>
                      <a:pt x="100" y="2254"/>
                    </a:cubicBezTo>
                    <a:cubicBezTo>
                      <a:pt x="371" y="2913"/>
                      <a:pt x="972" y="3328"/>
                      <a:pt x="1647" y="3328"/>
                    </a:cubicBezTo>
                    <a:cubicBezTo>
                      <a:pt x="1766" y="3328"/>
                      <a:pt x="1888" y="3315"/>
                      <a:pt x="2010" y="3288"/>
                    </a:cubicBezTo>
                    <a:cubicBezTo>
                      <a:pt x="2706" y="3149"/>
                      <a:pt x="3224" y="2572"/>
                      <a:pt x="3323" y="1836"/>
                    </a:cubicBezTo>
                    <a:cubicBezTo>
                      <a:pt x="3422" y="1199"/>
                      <a:pt x="3025" y="503"/>
                      <a:pt x="2408" y="185"/>
                    </a:cubicBezTo>
                    <a:cubicBezTo>
                      <a:pt x="2184" y="61"/>
                      <a:pt x="1921" y="1"/>
                      <a:pt x="16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5193955" y="240751"/>
                <a:ext cx="42342" cy="41558"/>
              </a:xfrm>
              <a:custGeom>
                <a:rect b="b" l="l" r="r" t="t"/>
                <a:pathLst>
                  <a:path extrusionOk="0" h="3340" w="3403">
                    <a:moveTo>
                      <a:pt x="1655" y="0"/>
                    </a:moveTo>
                    <a:cubicBezTo>
                      <a:pt x="1226" y="0"/>
                      <a:pt x="799" y="168"/>
                      <a:pt x="498" y="494"/>
                    </a:cubicBezTo>
                    <a:cubicBezTo>
                      <a:pt x="279" y="713"/>
                      <a:pt x="160" y="1031"/>
                      <a:pt x="1" y="1310"/>
                    </a:cubicBezTo>
                    <a:cubicBezTo>
                      <a:pt x="1" y="1548"/>
                      <a:pt x="1" y="1787"/>
                      <a:pt x="1" y="2026"/>
                    </a:cubicBezTo>
                    <a:cubicBezTo>
                      <a:pt x="21" y="2105"/>
                      <a:pt x="61" y="2185"/>
                      <a:pt x="80" y="2264"/>
                    </a:cubicBezTo>
                    <a:cubicBezTo>
                      <a:pt x="366" y="2937"/>
                      <a:pt x="980" y="3340"/>
                      <a:pt x="1655" y="3340"/>
                    </a:cubicBezTo>
                    <a:cubicBezTo>
                      <a:pt x="1779" y="3340"/>
                      <a:pt x="1904" y="3327"/>
                      <a:pt x="2030" y="3299"/>
                    </a:cubicBezTo>
                    <a:cubicBezTo>
                      <a:pt x="2726" y="3140"/>
                      <a:pt x="3243" y="2543"/>
                      <a:pt x="3323" y="1807"/>
                    </a:cubicBezTo>
                    <a:cubicBezTo>
                      <a:pt x="3403" y="1190"/>
                      <a:pt x="3005" y="474"/>
                      <a:pt x="2388" y="176"/>
                    </a:cubicBezTo>
                    <a:cubicBezTo>
                      <a:pt x="2160" y="58"/>
                      <a:pt x="1907" y="0"/>
                      <a:pt x="16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5564733" y="-106337"/>
                <a:ext cx="45303" cy="41371"/>
              </a:xfrm>
              <a:custGeom>
                <a:rect b="b" l="l" r="r" t="t"/>
                <a:pathLst>
                  <a:path extrusionOk="0" h="3325" w="3641">
                    <a:moveTo>
                      <a:pt x="1452" y="0"/>
                    </a:moveTo>
                    <a:cubicBezTo>
                      <a:pt x="1393" y="20"/>
                      <a:pt x="1333" y="60"/>
                      <a:pt x="1273" y="80"/>
                    </a:cubicBezTo>
                    <a:cubicBezTo>
                      <a:pt x="438" y="398"/>
                      <a:pt x="0" y="1233"/>
                      <a:pt x="219" y="2089"/>
                    </a:cubicBezTo>
                    <a:cubicBezTo>
                      <a:pt x="414" y="2833"/>
                      <a:pt x="1082" y="3325"/>
                      <a:pt x="1845" y="3325"/>
                    </a:cubicBezTo>
                    <a:cubicBezTo>
                      <a:pt x="1938" y="3325"/>
                      <a:pt x="2033" y="3317"/>
                      <a:pt x="2129" y="3302"/>
                    </a:cubicBezTo>
                    <a:cubicBezTo>
                      <a:pt x="3004" y="3143"/>
                      <a:pt x="3641" y="2268"/>
                      <a:pt x="3481" y="1393"/>
                    </a:cubicBezTo>
                    <a:cubicBezTo>
                      <a:pt x="3342" y="637"/>
                      <a:pt x="2865" y="239"/>
                      <a:pt x="21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>
                <a:off x="5813727" y="9500"/>
                <a:ext cx="43076" cy="41284"/>
              </a:xfrm>
              <a:custGeom>
                <a:rect b="b" l="l" r="r" t="t"/>
                <a:pathLst>
                  <a:path extrusionOk="0" h="3318" w="3462">
                    <a:moveTo>
                      <a:pt x="1768" y="0"/>
                    </a:moveTo>
                    <a:cubicBezTo>
                      <a:pt x="1749" y="0"/>
                      <a:pt x="1730" y="0"/>
                      <a:pt x="1711" y="1"/>
                    </a:cubicBezTo>
                    <a:cubicBezTo>
                      <a:pt x="1074" y="1"/>
                      <a:pt x="478" y="439"/>
                      <a:pt x="239" y="1035"/>
                    </a:cubicBezTo>
                    <a:cubicBezTo>
                      <a:pt x="0" y="1632"/>
                      <a:pt x="159" y="2388"/>
                      <a:pt x="597" y="2826"/>
                    </a:cubicBezTo>
                    <a:cubicBezTo>
                      <a:pt x="921" y="3150"/>
                      <a:pt x="1364" y="3318"/>
                      <a:pt x="1802" y="3318"/>
                    </a:cubicBezTo>
                    <a:cubicBezTo>
                      <a:pt x="2009" y="3318"/>
                      <a:pt x="2216" y="3280"/>
                      <a:pt x="2407" y="3204"/>
                    </a:cubicBezTo>
                    <a:cubicBezTo>
                      <a:pt x="2964" y="2965"/>
                      <a:pt x="3263" y="2547"/>
                      <a:pt x="3462" y="2010"/>
                    </a:cubicBezTo>
                    <a:lnTo>
                      <a:pt x="3462" y="1274"/>
                    </a:lnTo>
                    <a:cubicBezTo>
                      <a:pt x="3422" y="1214"/>
                      <a:pt x="3402" y="1155"/>
                      <a:pt x="3362" y="1095"/>
                    </a:cubicBezTo>
                    <a:cubicBezTo>
                      <a:pt x="3090" y="396"/>
                      <a:pt x="2534" y="0"/>
                      <a:pt x="17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5193955" y="472364"/>
                <a:ext cx="44320" cy="41135"/>
              </a:xfrm>
              <a:custGeom>
                <a:rect b="b" l="l" r="r" t="t"/>
                <a:pathLst>
                  <a:path extrusionOk="0" h="3306" w="3562">
                    <a:moveTo>
                      <a:pt x="1669" y="1"/>
                    </a:moveTo>
                    <a:cubicBezTo>
                      <a:pt x="1429" y="1"/>
                      <a:pt x="1186" y="53"/>
                      <a:pt x="956" y="162"/>
                    </a:cubicBezTo>
                    <a:cubicBezTo>
                      <a:pt x="439" y="401"/>
                      <a:pt x="180" y="819"/>
                      <a:pt x="1" y="1316"/>
                    </a:cubicBezTo>
                    <a:lnTo>
                      <a:pt x="1" y="2032"/>
                    </a:lnTo>
                    <a:cubicBezTo>
                      <a:pt x="160" y="2311"/>
                      <a:pt x="279" y="2629"/>
                      <a:pt x="498" y="2848"/>
                    </a:cubicBezTo>
                    <a:cubicBezTo>
                      <a:pt x="697" y="3047"/>
                      <a:pt x="1015" y="3166"/>
                      <a:pt x="1274" y="3305"/>
                    </a:cubicBezTo>
                    <a:lnTo>
                      <a:pt x="2050" y="3305"/>
                    </a:lnTo>
                    <a:cubicBezTo>
                      <a:pt x="2149" y="3266"/>
                      <a:pt x="2229" y="3226"/>
                      <a:pt x="2328" y="3186"/>
                    </a:cubicBezTo>
                    <a:cubicBezTo>
                      <a:pt x="3184" y="2808"/>
                      <a:pt x="3562" y="1833"/>
                      <a:pt x="3184" y="998"/>
                    </a:cubicBezTo>
                    <a:cubicBezTo>
                      <a:pt x="2910" y="363"/>
                      <a:pt x="2301" y="1"/>
                      <a:pt x="16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5813727" y="472637"/>
                <a:ext cx="43076" cy="41110"/>
              </a:xfrm>
              <a:custGeom>
                <a:rect b="b" l="l" r="r" t="t"/>
                <a:pathLst>
                  <a:path extrusionOk="0" h="3304" w="3462">
                    <a:moveTo>
                      <a:pt x="1797" y="0"/>
                    </a:moveTo>
                    <a:cubicBezTo>
                      <a:pt x="1775" y="0"/>
                      <a:pt x="1753" y="1"/>
                      <a:pt x="1731" y="1"/>
                    </a:cubicBezTo>
                    <a:cubicBezTo>
                      <a:pt x="1055" y="1"/>
                      <a:pt x="557" y="339"/>
                      <a:pt x="279" y="956"/>
                    </a:cubicBezTo>
                    <a:cubicBezTo>
                      <a:pt x="0" y="1573"/>
                      <a:pt x="60" y="2169"/>
                      <a:pt x="498" y="2667"/>
                    </a:cubicBezTo>
                    <a:cubicBezTo>
                      <a:pt x="736" y="2925"/>
                      <a:pt x="1094" y="3085"/>
                      <a:pt x="1393" y="3303"/>
                    </a:cubicBezTo>
                    <a:lnTo>
                      <a:pt x="2169" y="3303"/>
                    </a:lnTo>
                    <a:cubicBezTo>
                      <a:pt x="2447" y="3124"/>
                      <a:pt x="2765" y="3005"/>
                      <a:pt x="2984" y="2786"/>
                    </a:cubicBezTo>
                    <a:cubicBezTo>
                      <a:pt x="3203" y="2587"/>
                      <a:pt x="3302" y="2269"/>
                      <a:pt x="3462" y="2010"/>
                    </a:cubicBezTo>
                    <a:lnTo>
                      <a:pt x="3462" y="1294"/>
                    </a:lnTo>
                    <a:cubicBezTo>
                      <a:pt x="3074" y="364"/>
                      <a:pt x="2611" y="0"/>
                      <a:pt x="17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5813727" y="125101"/>
                <a:ext cx="43076" cy="41396"/>
              </a:xfrm>
              <a:custGeom>
                <a:rect b="b" l="l" r="r" t="t"/>
                <a:pathLst>
                  <a:path extrusionOk="0" h="3327" w="3462">
                    <a:moveTo>
                      <a:pt x="1771" y="1"/>
                    </a:moveTo>
                    <a:cubicBezTo>
                      <a:pt x="975" y="1"/>
                      <a:pt x="318" y="558"/>
                      <a:pt x="159" y="1334"/>
                    </a:cubicBezTo>
                    <a:cubicBezTo>
                      <a:pt x="0" y="2109"/>
                      <a:pt x="438" y="2905"/>
                      <a:pt x="1154" y="3203"/>
                    </a:cubicBezTo>
                    <a:cubicBezTo>
                      <a:pt x="1364" y="3286"/>
                      <a:pt x="1581" y="3326"/>
                      <a:pt x="1795" y="3326"/>
                    </a:cubicBezTo>
                    <a:cubicBezTo>
                      <a:pt x="2351" y="3326"/>
                      <a:pt x="2881" y="3056"/>
                      <a:pt x="3183" y="2567"/>
                    </a:cubicBezTo>
                    <a:cubicBezTo>
                      <a:pt x="3302" y="2408"/>
                      <a:pt x="3362" y="2209"/>
                      <a:pt x="3462" y="2010"/>
                    </a:cubicBezTo>
                    <a:lnTo>
                      <a:pt x="3442" y="1294"/>
                    </a:lnTo>
                    <a:cubicBezTo>
                      <a:pt x="3422" y="1234"/>
                      <a:pt x="3402" y="1155"/>
                      <a:pt x="3362" y="1075"/>
                    </a:cubicBezTo>
                    <a:cubicBezTo>
                      <a:pt x="3103" y="399"/>
                      <a:pt x="2507" y="1"/>
                      <a:pt x="17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5439378" y="472351"/>
                <a:ext cx="45664" cy="41396"/>
              </a:xfrm>
              <a:custGeom>
                <a:rect b="b" l="l" r="r" t="t"/>
                <a:pathLst>
                  <a:path extrusionOk="0" h="3327" w="3670">
                    <a:moveTo>
                      <a:pt x="1900" y="0"/>
                    </a:moveTo>
                    <a:cubicBezTo>
                      <a:pt x="823" y="0"/>
                      <a:pt x="1" y="1038"/>
                      <a:pt x="308" y="2113"/>
                    </a:cubicBezTo>
                    <a:cubicBezTo>
                      <a:pt x="487" y="2749"/>
                      <a:pt x="944" y="3108"/>
                      <a:pt x="1561" y="3326"/>
                    </a:cubicBezTo>
                    <a:cubicBezTo>
                      <a:pt x="1800" y="3326"/>
                      <a:pt x="2039" y="3326"/>
                      <a:pt x="2277" y="3306"/>
                    </a:cubicBezTo>
                    <a:cubicBezTo>
                      <a:pt x="2357" y="3287"/>
                      <a:pt x="2416" y="3247"/>
                      <a:pt x="2496" y="3227"/>
                    </a:cubicBezTo>
                    <a:cubicBezTo>
                      <a:pt x="3252" y="2928"/>
                      <a:pt x="3670" y="2212"/>
                      <a:pt x="3550" y="1397"/>
                    </a:cubicBezTo>
                    <a:cubicBezTo>
                      <a:pt x="3451" y="661"/>
                      <a:pt x="2814" y="64"/>
                      <a:pt x="2019" y="4"/>
                    </a:cubicBezTo>
                    <a:cubicBezTo>
                      <a:pt x="1979" y="1"/>
                      <a:pt x="1939" y="0"/>
                      <a:pt x="19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5564982" y="472351"/>
                <a:ext cx="44557" cy="41396"/>
              </a:xfrm>
              <a:custGeom>
                <a:rect b="b" l="l" r="r" t="t"/>
                <a:pathLst>
                  <a:path extrusionOk="0" h="3327" w="3581">
                    <a:moveTo>
                      <a:pt x="1840" y="0"/>
                    </a:moveTo>
                    <a:cubicBezTo>
                      <a:pt x="1226" y="0"/>
                      <a:pt x="651" y="321"/>
                      <a:pt x="358" y="820"/>
                    </a:cubicBezTo>
                    <a:cubicBezTo>
                      <a:pt x="0" y="1476"/>
                      <a:pt x="60" y="2292"/>
                      <a:pt x="577" y="2769"/>
                    </a:cubicBezTo>
                    <a:cubicBezTo>
                      <a:pt x="816" y="3008"/>
                      <a:pt x="1154" y="3147"/>
                      <a:pt x="1432" y="3326"/>
                    </a:cubicBezTo>
                    <a:lnTo>
                      <a:pt x="2168" y="3326"/>
                    </a:lnTo>
                    <a:cubicBezTo>
                      <a:pt x="2228" y="3287"/>
                      <a:pt x="2308" y="3267"/>
                      <a:pt x="2367" y="3227"/>
                    </a:cubicBezTo>
                    <a:cubicBezTo>
                      <a:pt x="3143" y="2928"/>
                      <a:pt x="3581" y="2192"/>
                      <a:pt x="3441" y="1397"/>
                    </a:cubicBezTo>
                    <a:cubicBezTo>
                      <a:pt x="3342" y="720"/>
                      <a:pt x="2805" y="144"/>
                      <a:pt x="2129" y="24"/>
                    </a:cubicBezTo>
                    <a:cubicBezTo>
                      <a:pt x="2032" y="8"/>
                      <a:pt x="1936" y="0"/>
                      <a:pt x="18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5317967" y="9500"/>
                <a:ext cx="41832" cy="41346"/>
              </a:xfrm>
              <a:custGeom>
                <a:rect b="b" l="l" r="r" t="t"/>
                <a:pathLst>
                  <a:path extrusionOk="0" h="3323" w="3362">
                    <a:moveTo>
                      <a:pt x="1654" y="0"/>
                    </a:moveTo>
                    <a:cubicBezTo>
                      <a:pt x="737" y="0"/>
                      <a:pt x="20" y="729"/>
                      <a:pt x="0" y="1652"/>
                    </a:cubicBezTo>
                    <a:cubicBezTo>
                      <a:pt x="0" y="2547"/>
                      <a:pt x="756" y="3323"/>
                      <a:pt x="1671" y="3323"/>
                    </a:cubicBezTo>
                    <a:cubicBezTo>
                      <a:pt x="2586" y="3323"/>
                      <a:pt x="3342" y="2567"/>
                      <a:pt x="3342" y="1672"/>
                    </a:cubicBezTo>
                    <a:cubicBezTo>
                      <a:pt x="3362" y="737"/>
                      <a:pt x="2626" y="1"/>
                      <a:pt x="1691" y="1"/>
                    </a:cubicBezTo>
                    <a:cubicBezTo>
                      <a:pt x="1679" y="1"/>
                      <a:pt x="1666" y="0"/>
                      <a:pt x="16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5317967" y="356551"/>
                <a:ext cx="41832" cy="41346"/>
              </a:xfrm>
              <a:custGeom>
                <a:rect b="b" l="l" r="r" t="t"/>
                <a:pathLst>
                  <a:path extrusionOk="0" h="3323" w="3362">
                    <a:moveTo>
                      <a:pt x="1651" y="0"/>
                    </a:moveTo>
                    <a:cubicBezTo>
                      <a:pt x="756" y="0"/>
                      <a:pt x="0" y="776"/>
                      <a:pt x="0" y="1671"/>
                    </a:cubicBezTo>
                    <a:cubicBezTo>
                      <a:pt x="0" y="2587"/>
                      <a:pt x="756" y="3323"/>
                      <a:pt x="1691" y="3323"/>
                    </a:cubicBezTo>
                    <a:cubicBezTo>
                      <a:pt x="2606" y="3323"/>
                      <a:pt x="3362" y="2587"/>
                      <a:pt x="3342" y="1652"/>
                    </a:cubicBezTo>
                    <a:cubicBezTo>
                      <a:pt x="3342" y="717"/>
                      <a:pt x="2586" y="0"/>
                      <a:pt x="16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5690960" y="9500"/>
                <a:ext cx="41595" cy="41346"/>
              </a:xfrm>
              <a:custGeom>
                <a:rect b="b" l="l" r="r" t="t"/>
                <a:pathLst>
                  <a:path extrusionOk="0" h="3323" w="3343">
                    <a:moveTo>
                      <a:pt x="1671" y="1"/>
                    </a:moveTo>
                    <a:cubicBezTo>
                      <a:pt x="736" y="1"/>
                      <a:pt x="0" y="737"/>
                      <a:pt x="0" y="1652"/>
                    </a:cubicBezTo>
                    <a:cubicBezTo>
                      <a:pt x="0" y="2567"/>
                      <a:pt x="756" y="3323"/>
                      <a:pt x="1671" y="3323"/>
                    </a:cubicBezTo>
                    <a:cubicBezTo>
                      <a:pt x="2586" y="3323"/>
                      <a:pt x="3342" y="2547"/>
                      <a:pt x="3342" y="1652"/>
                    </a:cubicBezTo>
                    <a:cubicBezTo>
                      <a:pt x="3342" y="737"/>
                      <a:pt x="2606" y="1"/>
                      <a:pt x="1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5317967" y="240951"/>
                <a:ext cx="41832" cy="41098"/>
              </a:xfrm>
              <a:custGeom>
                <a:rect b="b" l="l" r="r" t="t"/>
                <a:pathLst>
                  <a:path extrusionOk="0" h="3303" w="3362">
                    <a:moveTo>
                      <a:pt x="1671" y="1"/>
                    </a:moveTo>
                    <a:cubicBezTo>
                      <a:pt x="736" y="1"/>
                      <a:pt x="0" y="737"/>
                      <a:pt x="0" y="1652"/>
                    </a:cubicBezTo>
                    <a:cubicBezTo>
                      <a:pt x="0" y="2567"/>
                      <a:pt x="736" y="3303"/>
                      <a:pt x="1651" y="3303"/>
                    </a:cubicBezTo>
                    <a:cubicBezTo>
                      <a:pt x="2606" y="3303"/>
                      <a:pt x="3342" y="2607"/>
                      <a:pt x="3342" y="1652"/>
                    </a:cubicBezTo>
                    <a:cubicBezTo>
                      <a:pt x="3362" y="737"/>
                      <a:pt x="2626" y="1"/>
                      <a:pt x="1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5690960" y="240951"/>
                <a:ext cx="41595" cy="41098"/>
              </a:xfrm>
              <a:custGeom>
                <a:rect b="b" l="l" r="r" t="t"/>
                <a:pathLst>
                  <a:path extrusionOk="0" h="3303" w="3343">
                    <a:moveTo>
                      <a:pt x="1691" y="1"/>
                    </a:moveTo>
                    <a:cubicBezTo>
                      <a:pt x="736" y="1"/>
                      <a:pt x="0" y="717"/>
                      <a:pt x="0" y="1672"/>
                    </a:cubicBezTo>
                    <a:cubicBezTo>
                      <a:pt x="0" y="2587"/>
                      <a:pt x="736" y="3303"/>
                      <a:pt x="1671" y="3303"/>
                    </a:cubicBezTo>
                    <a:cubicBezTo>
                      <a:pt x="2606" y="3303"/>
                      <a:pt x="3342" y="2587"/>
                      <a:pt x="3342" y="1652"/>
                    </a:cubicBezTo>
                    <a:cubicBezTo>
                      <a:pt x="3342" y="737"/>
                      <a:pt x="2606" y="1"/>
                      <a:pt x="1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5690960" y="356551"/>
                <a:ext cx="41844" cy="41346"/>
              </a:xfrm>
              <a:custGeom>
                <a:rect b="b" l="l" r="r" t="t"/>
                <a:pathLst>
                  <a:path extrusionOk="0" h="3323" w="3363">
                    <a:moveTo>
                      <a:pt x="1691" y="0"/>
                    </a:moveTo>
                    <a:cubicBezTo>
                      <a:pt x="736" y="0"/>
                      <a:pt x="0" y="737"/>
                      <a:pt x="0" y="1671"/>
                    </a:cubicBezTo>
                    <a:cubicBezTo>
                      <a:pt x="0" y="2587"/>
                      <a:pt x="736" y="3323"/>
                      <a:pt x="1671" y="3323"/>
                    </a:cubicBezTo>
                    <a:cubicBezTo>
                      <a:pt x="2606" y="3323"/>
                      <a:pt x="3362" y="2567"/>
                      <a:pt x="3342" y="1652"/>
                    </a:cubicBezTo>
                    <a:cubicBezTo>
                      <a:pt x="3342" y="756"/>
                      <a:pt x="2586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5317967" y="125101"/>
                <a:ext cx="41595" cy="41098"/>
              </a:xfrm>
              <a:custGeom>
                <a:rect b="b" l="l" r="r" t="t"/>
                <a:pathLst>
                  <a:path extrusionOk="0" h="3303" w="3343">
                    <a:moveTo>
                      <a:pt x="1671" y="1"/>
                    </a:moveTo>
                    <a:cubicBezTo>
                      <a:pt x="736" y="1"/>
                      <a:pt x="0" y="737"/>
                      <a:pt x="0" y="1652"/>
                    </a:cubicBezTo>
                    <a:cubicBezTo>
                      <a:pt x="0" y="2587"/>
                      <a:pt x="736" y="3303"/>
                      <a:pt x="1691" y="3303"/>
                    </a:cubicBezTo>
                    <a:cubicBezTo>
                      <a:pt x="2626" y="3303"/>
                      <a:pt x="3342" y="2587"/>
                      <a:pt x="3342" y="1652"/>
                    </a:cubicBezTo>
                    <a:cubicBezTo>
                      <a:pt x="3342" y="717"/>
                      <a:pt x="2626" y="1"/>
                      <a:pt x="1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5690960" y="125101"/>
                <a:ext cx="41844" cy="41098"/>
              </a:xfrm>
              <a:custGeom>
                <a:rect b="b" l="l" r="r" t="t"/>
                <a:pathLst>
                  <a:path extrusionOk="0" h="3303" w="3363">
                    <a:moveTo>
                      <a:pt x="1652" y="1"/>
                    </a:moveTo>
                    <a:cubicBezTo>
                      <a:pt x="717" y="1"/>
                      <a:pt x="0" y="737"/>
                      <a:pt x="0" y="1672"/>
                    </a:cubicBezTo>
                    <a:cubicBezTo>
                      <a:pt x="0" y="2607"/>
                      <a:pt x="736" y="3303"/>
                      <a:pt x="1691" y="3303"/>
                    </a:cubicBezTo>
                    <a:cubicBezTo>
                      <a:pt x="2606" y="3303"/>
                      <a:pt x="3362" y="2567"/>
                      <a:pt x="3342" y="1652"/>
                    </a:cubicBezTo>
                    <a:cubicBezTo>
                      <a:pt x="3342" y="717"/>
                      <a:pt x="2606" y="1"/>
                      <a:pt x="16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5566712" y="240951"/>
                <a:ext cx="41844" cy="41098"/>
              </a:xfrm>
              <a:custGeom>
                <a:rect b="b" l="l" r="r" t="t"/>
                <a:pathLst>
                  <a:path extrusionOk="0" h="3303" w="3363">
                    <a:moveTo>
                      <a:pt x="1691" y="1"/>
                    </a:moveTo>
                    <a:cubicBezTo>
                      <a:pt x="736" y="1"/>
                      <a:pt x="0" y="717"/>
                      <a:pt x="0" y="1672"/>
                    </a:cubicBezTo>
                    <a:cubicBezTo>
                      <a:pt x="0" y="2587"/>
                      <a:pt x="736" y="3303"/>
                      <a:pt x="1651" y="3303"/>
                    </a:cubicBezTo>
                    <a:cubicBezTo>
                      <a:pt x="2606" y="3303"/>
                      <a:pt x="3362" y="2567"/>
                      <a:pt x="3342" y="1652"/>
                    </a:cubicBezTo>
                    <a:cubicBezTo>
                      <a:pt x="3342" y="737"/>
                      <a:pt x="2586" y="1"/>
                      <a:pt x="1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>
                <a:off x="5442215" y="240951"/>
                <a:ext cx="41595" cy="41098"/>
              </a:xfrm>
              <a:custGeom>
                <a:rect b="b" l="l" r="r" t="t"/>
                <a:pathLst>
                  <a:path extrusionOk="0" h="3303" w="3343">
                    <a:moveTo>
                      <a:pt x="1671" y="1"/>
                    </a:moveTo>
                    <a:cubicBezTo>
                      <a:pt x="776" y="1"/>
                      <a:pt x="0" y="776"/>
                      <a:pt x="0" y="1672"/>
                    </a:cubicBezTo>
                    <a:cubicBezTo>
                      <a:pt x="20" y="2587"/>
                      <a:pt x="756" y="3303"/>
                      <a:pt x="1691" y="3303"/>
                    </a:cubicBezTo>
                    <a:cubicBezTo>
                      <a:pt x="2626" y="3303"/>
                      <a:pt x="3342" y="2587"/>
                      <a:pt x="3342" y="1652"/>
                    </a:cubicBezTo>
                    <a:cubicBezTo>
                      <a:pt x="3342" y="717"/>
                      <a:pt x="2626" y="1"/>
                      <a:pt x="1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>
                <a:off x="5441966" y="9500"/>
                <a:ext cx="41844" cy="41346"/>
              </a:xfrm>
              <a:custGeom>
                <a:rect b="b" l="l" r="r" t="t"/>
                <a:pathLst>
                  <a:path extrusionOk="0" h="3323" w="3363">
                    <a:moveTo>
                      <a:pt x="1694" y="0"/>
                    </a:moveTo>
                    <a:cubicBezTo>
                      <a:pt x="776" y="0"/>
                      <a:pt x="40" y="729"/>
                      <a:pt x="20" y="1632"/>
                    </a:cubicBezTo>
                    <a:cubicBezTo>
                      <a:pt x="0" y="2507"/>
                      <a:pt x="776" y="3303"/>
                      <a:pt x="1671" y="3323"/>
                    </a:cubicBezTo>
                    <a:cubicBezTo>
                      <a:pt x="2606" y="3323"/>
                      <a:pt x="3362" y="2587"/>
                      <a:pt x="3362" y="1672"/>
                    </a:cubicBezTo>
                    <a:cubicBezTo>
                      <a:pt x="3362" y="737"/>
                      <a:pt x="2646" y="1"/>
                      <a:pt x="1731" y="1"/>
                    </a:cubicBezTo>
                    <a:cubicBezTo>
                      <a:pt x="1719" y="1"/>
                      <a:pt x="1706" y="0"/>
                      <a:pt x="1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7"/>
              <p:cNvSpPr/>
              <p:nvPr/>
            </p:nvSpPr>
            <p:spPr>
              <a:xfrm>
                <a:off x="5566712" y="9500"/>
                <a:ext cx="41844" cy="41346"/>
              </a:xfrm>
              <a:custGeom>
                <a:rect b="b" l="l" r="r" t="t"/>
                <a:pathLst>
                  <a:path extrusionOk="0" h="3323" w="3363">
                    <a:moveTo>
                      <a:pt x="1634" y="0"/>
                    </a:moveTo>
                    <a:cubicBezTo>
                      <a:pt x="717" y="0"/>
                      <a:pt x="0" y="729"/>
                      <a:pt x="0" y="1652"/>
                    </a:cubicBezTo>
                    <a:cubicBezTo>
                      <a:pt x="0" y="2567"/>
                      <a:pt x="756" y="3323"/>
                      <a:pt x="1651" y="3323"/>
                    </a:cubicBezTo>
                    <a:cubicBezTo>
                      <a:pt x="2586" y="3303"/>
                      <a:pt x="3342" y="2567"/>
                      <a:pt x="3342" y="1652"/>
                    </a:cubicBezTo>
                    <a:cubicBezTo>
                      <a:pt x="3362" y="757"/>
                      <a:pt x="2586" y="1"/>
                      <a:pt x="1671" y="1"/>
                    </a:cubicBezTo>
                    <a:cubicBezTo>
                      <a:pt x="1659" y="1"/>
                      <a:pt x="1647" y="0"/>
                      <a:pt x="1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7"/>
              <p:cNvSpPr/>
              <p:nvPr/>
            </p:nvSpPr>
            <p:spPr>
              <a:xfrm>
                <a:off x="5566712" y="125101"/>
                <a:ext cx="41844" cy="41110"/>
              </a:xfrm>
              <a:custGeom>
                <a:rect b="b" l="l" r="r" t="t"/>
                <a:pathLst>
                  <a:path extrusionOk="0" h="3304" w="3363">
                    <a:moveTo>
                      <a:pt x="1651" y="1"/>
                    </a:moveTo>
                    <a:cubicBezTo>
                      <a:pt x="716" y="1"/>
                      <a:pt x="0" y="737"/>
                      <a:pt x="0" y="1672"/>
                    </a:cubicBezTo>
                    <a:cubicBezTo>
                      <a:pt x="20" y="2594"/>
                      <a:pt x="717" y="3303"/>
                      <a:pt x="1652" y="3303"/>
                    </a:cubicBezTo>
                    <a:cubicBezTo>
                      <a:pt x="1665" y="3303"/>
                      <a:pt x="1678" y="3303"/>
                      <a:pt x="1691" y="3303"/>
                    </a:cubicBezTo>
                    <a:cubicBezTo>
                      <a:pt x="2586" y="3303"/>
                      <a:pt x="3362" y="2527"/>
                      <a:pt x="3342" y="1652"/>
                    </a:cubicBezTo>
                    <a:cubicBezTo>
                      <a:pt x="3342" y="717"/>
                      <a:pt x="2586" y="1"/>
                      <a:pt x="16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7"/>
              <p:cNvSpPr/>
              <p:nvPr/>
            </p:nvSpPr>
            <p:spPr>
              <a:xfrm>
                <a:off x="5566712" y="356551"/>
                <a:ext cx="41844" cy="41346"/>
              </a:xfrm>
              <a:custGeom>
                <a:rect b="b" l="l" r="r" t="t"/>
                <a:pathLst>
                  <a:path extrusionOk="0" h="3323" w="3363">
                    <a:moveTo>
                      <a:pt x="1671" y="0"/>
                    </a:moveTo>
                    <a:cubicBezTo>
                      <a:pt x="756" y="0"/>
                      <a:pt x="20" y="737"/>
                      <a:pt x="0" y="1652"/>
                    </a:cubicBezTo>
                    <a:cubicBezTo>
                      <a:pt x="0" y="2587"/>
                      <a:pt x="716" y="3323"/>
                      <a:pt x="1651" y="3323"/>
                    </a:cubicBezTo>
                    <a:cubicBezTo>
                      <a:pt x="2566" y="3323"/>
                      <a:pt x="3322" y="2587"/>
                      <a:pt x="3342" y="1691"/>
                    </a:cubicBezTo>
                    <a:cubicBezTo>
                      <a:pt x="3362" y="776"/>
                      <a:pt x="2586" y="0"/>
                      <a:pt x="16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7"/>
              <p:cNvSpPr/>
              <p:nvPr/>
            </p:nvSpPr>
            <p:spPr>
              <a:xfrm>
                <a:off x="5442215" y="125101"/>
                <a:ext cx="41595" cy="41110"/>
              </a:xfrm>
              <a:custGeom>
                <a:rect b="b" l="l" r="r" t="t"/>
                <a:pathLst>
                  <a:path extrusionOk="0" h="3304" w="3343">
                    <a:moveTo>
                      <a:pt x="1671" y="1"/>
                    </a:moveTo>
                    <a:cubicBezTo>
                      <a:pt x="776" y="1"/>
                      <a:pt x="0" y="777"/>
                      <a:pt x="0" y="1672"/>
                    </a:cubicBezTo>
                    <a:cubicBezTo>
                      <a:pt x="0" y="2555"/>
                      <a:pt x="756" y="3303"/>
                      <a:pt x="1656" y="3303"/>
                    </a:cubicBezTo>
                    <a:cubicBezTo>
                      <a:pt x="1668" y="3303"/>
                      <a:pt x="1679" y="3303"/>
                      <a:pt x="1691" y="3303"/>
                    </a:cubicBezTo>
                    <a:cubicBezTo>
                      <a:pt x="2626" y="3303"/>
                      <a:pt x="3342" y="2587"/>
                      <a:pt x="3342" y="1652"/>
                    </a:cubicBezTo>
                    <a:cubicBezTo>
                      <a:pt x="3342" y="717"/>
                      <a:pt x="2626" y="1"/>
                      <a:pt x="1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>
                <a:off x="5442215" y="356804"/>
                <a:ext cx="41595" cy="41098"/>
              </a:xfrm>
              <a:custGeom>
                <a:rect b="b" l="l" r="r" t="t"/>
                <a:pathLst>
                  <a:path extrusionOk="0" h="3303" w="3343">
                    <a:moveTo>
                      <a:pt x="1671" y="1"/>
                    </a:moveTo>
                    <a:cubicBezTo>
                      <a:pt x="776" y="1"/>
                      <a:pt x="0" y="776"/>
                      <a:pt x="0" y="1672"/>
                    </a:cubicBezTo>
                    <a:cubicBezTo>
                      <a:pt x="20" y="2587"/>
                      <a:pt x="756" y="3303"/>
                      <a:pt x="1691" y="3303"/>
                    </a:cubicBezTo>
                    <a:cubicBezTo>
                      <a:pt x="2626" y="3303"/>
                      <a:pt x="3342" y="2587"/>
                      <a:pt x="3342" y="1652"/>
                    </a:cubicBezTo>
                    <a:cubicBezTo>
                      <a:pt x="3342" y="717"/>
                      <a:pt x="2626" y="1"/>
                      <a:pt x="1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7" name="Google Shape;307;p17"/>
          <p:cNvSpPr txBox="1"/>
          <p:nvPr/>
        </p:nvSpPr>
        <p:spPr>
          <a:xfrm>
            <a:off x="2099100" y="37848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b="0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i="0" lang="en" sz="1200" u="sng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i="0" lang="en" sz="1200" u="sng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i="0" lang="en" sz="1200" u="sng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sng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pic>
        <p:nvPicPr>
          <p:cNvPr id="311" name="Google Shape;311;p18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9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9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0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8" name="Google Shape;318;p20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3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9" name="Google Shape;69;p3"/>
          <p:cNvGrpSpPr/>
          <p:nvPr/>
        </p:nvGrpSpPr>
        <p:grpSpPr>
          <a:xfrm>
            <a:off x="8401738" y="257391"/>
            <a:ext cx="486900" cy="4590916"/>
            <a:chOff x="8401738" y="257391"/>
            <a:chExt cx="486900" cy="4590916"/>
          </a:xfrm>
        </p:grpSpPr>
        <p:sp>
          <p:nvSpPr>
            <p:cNvPr id="70" name="Google Shape;70;p3"/>
            <p:cNvSpPr/>
            <p:nvPr/>
          </p:nvSpPr>
          <p:spPr>
            <a:xfrm rot="5400000">
              <a:off x="8403788" y="4363457"/>
              <a:ext cx="482799" cy="486900"/>
            </a:xfrm>
            <a:custGeom>
              <a:rect b="b" l="l" r="r" t="t"/>
              <a:pathLst>
                <a:path extrusionOk="0" h="30880" w="30615">
                  <a:moveTo>
                    <a:pt x="22604" y="1"/>
                  </a:moveTo>
                  <a:cubicBezTo>
                    <a:pt x="22172" y="1"/>
                    <a:pt x="21742" y="39"/>
                    <a:pt x="21325" y="137"/>
                  </a:cubicBezTo>
                  <a:cubicBezTo>
                    <a:pt x="20112" y="435"/>
                    <a:pt x="18978" y="1131"/>
                    <a:pt x="17963" y="1847"/>
                  </a:cubicBezTo>
                  <a:cubicBezTo>
                    <a:pt x="16392" y="2942"/>
                    <a:pt x="15596" y="4593"/>
                    <a:pt x="15238" y="6463"/>
                  </a:cubicBezTo>
                  <a:cubicBezTo>
                    <a:pt x="15039" y="7497"/>
                    <a:pt x="14880" y="8551"/>
                    <a:pt x="14601" y="9566"/>
                  </a:cubicBezTo>
                  <a:cubicBezTo>
                    <a:pt x="13607" y="13206"/>
                    <a:pt x="11578" y="14997"/>
                    <a:pt x="7818" y="15394"/>
                  </a:cubicBezTo>
                  <a:cubicBezTo>
                    <a:pt x="5550" y="15653"/>
                    <a:pt x="3561" y="16329"/>
                    <a:pt x="1989" y="18080"/>
                  </a:cubicBezTo>
                  <a:cubicBezTo>
                    <a:pt x="1015" y="19174"/>
                    <a:pt x="318" y="20427"/>
                    <a:pt x="119" y="21820"/>
                  </a:cubicBezTo>
                  <a:cubicBezTo>
                    <a:pt x="0" y="22715"/>
                    <a:pt x="0" y="23630"/>
                    <a:pt x="119" y="24525"/>
                  </a:cubicBezTo>
                  <a:cubicBezTo>
                    <a:pt x="398" y="26554"/>
                    <a:pt x="1572" y="28265"/>
                    <a:pt x="3322" y="29379"/>
                  </a:cubicBezTo>
                  <a:cubicBezTo>
                    <a:pt x="4257" y="29976"/>
                    <a:pt x="5272" y="30533"/>
                    <a:pt x="6346" y="30752"/>
                  </a:cubicBezTo>
                  <a:cubicBezTo>
                    <a:pt x="6773" y="30842"/>
                    <a:pt x="7213" y="30879"/>
                    <a:pt x="7653" y="30879"/>
                  </a:cubicBezTo>
                  <a:cubicBezTo>
                    <a:pt x="8177" y="30879"/>
                    <a:pt x="8703" y="30827"/>
                    <a:pt x="9210" y="30752"/>
                  </a:cubicBezTo>
                  <a:cubicBezTo>
                    <a:pt x="11299" y="30453"/>
                    <a:pt x="12970" y="29200"/>
                    <a:pt x="14164" y="27370"/>
                  </a:cubicBezTo>
                  <a:cubicBezTo>
                    <a:pt x="14939" y="26176"/>
                    <a:pt x="15258" y="24863"/>
                    <a:pt x="15477" y="23491"/>
                  </a:cubicBezTo>
                  <a:cubicBezTo>
                    <a:pt x="15656" y="22257"/>
                    <a:pt x="15894" y="21024"/>
                    <a:pt x="16272" y="19850"/>
                  </a:cubicBezTo>
                  <a:cubicBezTo>
                    <a:pt x="16789" y="18179"/>
                    <a:pt x="17963" y="16986"/>
                    <a:pt x="19594" y="16409"/>
                  </a:cubicBezTo>
                  <a:cubicBezTo>
                    <a:pt x="20828" y="15971"/>
                    <a:pt x="22121" y="15613"/>
                    <a:pt x="23434" y="15414"/>
                  </a:cubicBezTo>
                  <a:cubicBezTo>
                    <a:pt x="26935" y="14877"/>
                    <a:pt x="29242" y="13007"/>
                    <a:pt x="30277" y="9606"/>
                  </a:cubicBezTo>
                  <a:cubicBezTo>
                    <a:pt x="30316" y="9466"/>
                    <a:pt x="30396" y="9347"/>
                    <a:pt x="30416" y="9228"/>
                  </a:cubicBezTo>
                  <a:cubicBezTo>
                    <a:pt x="30615" y="8293"/>
                    <a:pt x="30615" y="7298"/>
                    <a:pt x="30416" y="6363"/>
                  </a:cubicBezTo>
                  <a:cubicBezTo>
                    <a:pt x="30197" y="5269"/>
                    <a:pt x="29640" y="4274"/>
                    <a:pt x="29063" y="3339"/>
                  </a:cubicBezTo>
                  <a:cubicBezTo>
                    <a:pt x="27949" y="1569"/>
                    <a:pt x="26219" y="415"/>
                    <a:pt x="24209" y="137"/>
                  </a:cubicBezTo>
                  <a:cubicBezTo>
                    <a:pt x="23681" y="60"/>
                    <a:pt x="23140" y="1"/>
                    <a:pt x="226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" name="Google Shape;71;p3"/>
            <p:cNvGrpSpPr/>
            <p:nvPr/>
          </p:nvGrpSpPr>
          <p:grpSpPr>
            <a:xfrm>
              <a:off x="8638279" y="257391"/>
              <a:ext cx="250336" cy="250336"/>
              <a:chOff x="8378550" y="1096027"/>
              <a:chExt cx="305400" cy="305400"/>
            </a:xfrm>
          </p:grpSpPr>
          <p:sp>
            <p:nvSpPr>
              <p:cNvPr id="72" name="Google Shape;72;p3"/>
              <p:cNvSpPr/>
              <p:nvPr/>
            </p:nvSpPr>
            <p:spPr>
              <a:xfrm rot="5400000">
                <a:off x="8508300" y="1096027"/>
                <a:ext cx="45900" cy="3054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 rot="10800000">
                <a:off x="8508300" y="1096027"/>
                <a:ext cx="45900" cy="3054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2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23" name="Google Shape;323;p22"/>
          <p:cNvGrpSpPr/>
          <p:nvPr/>
        </p:nvGrpSpPr>
        <p:grpSpPr>
          <a:xfrm>
            <a:off x="8638279" y="257391"/>
            <a:ext cx="250336" cy="250336"/>
            <a:chOff x="8378550" y="1096027"/>
            <a:chExt cx="305400" cy="305400"/>
          </a:xfrm>
        </p:grpSpPr>
        <p:sp>
          <p:nvSpPr>
            <p:cNvPr id="324" name="Google Shape;324;p22"/>
            <p:cNvSpPr/>
            <p:nvPr/>
          </p:nvSpPr>
          <p:spPr>
            <a:xfrm rot="5400000">
              <a:off x="8508300" y="1096027"/>
              <a:ext cx="45900" cy="305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 rot="10800000">
              <a:off x="8508300" y="1096027"/>
              <a:ext cx="45900" cy="305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3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9" name="Google Shape;329;p23"/>
          <p:cNvSpPr/>
          <p:nvPr/>
        </p:nvSpPr>
        <p:spPr>
          <a:xfrm rot="5400000">
            <a:off x="8408460" y="4405944"/>
            <a:ext cx="482728" cy="477609"/>
          </a:xfrm>
          <a:custGeom>
            <a:rect b="b" l="l" r="r" t="t"/>
            <a:pathLst>
              <a:path extrusionOk="0" h="43203" w="43666">
                <a:moveTo>
                  <a:pt x="9618" y="0"/>
                </a:moveTo>
                <a:cubicBezTo>
                  <a:pt x="8777" y="0"/>
                  <a:pt x="7923" y="119"/>
                  <a:pt x="7102" y="245"/>
                </a:cubicBezTo>
                <a:cubicBezTo>
                  <a:pt x="3522" y="782"/>
                  <a:pt x="896" y="3547"/>
                  <a:pt x="299" y="7048"/>
                </a:cubicBezTo>
                <a:cubicBezTo>
                  <a:pt x="60" y="8480"/>
                  <a:pt x="1" y="9992"/>
                  <a:pt x="299" y="11405"/>
                </a:cubicBezTo>
                <a:cubicBezTo>
                  <a:pt x="697" y="13374"/>
                  <a:pt x="1871" y="15085"/>
                  <a:pt x="3601" y="16298"/>
                </a:cubicBezTo>
                <a:cubicBezTo>
                  <a:pt x="5422" y="17586"/>
                  <a:pt x="7280" y="18254"/>
                  <a:pt x="9190" y="18254"/>
                </a:cubicBezTo>
                <a:cubicBezTo>
                  <a:pt x="10701" y="18254"/>
                  <a:pt x="12244" y="17836"/>
                  <a:pt x="13826" y="16975"/>
                </a:cubicBezTo>
                <a:cubicBezTo>
                  <a:pt x="15835" y="15880"/>
                  <a:pt x="17904" y="14766"/>
                  <a:pt x="20052" y="14030"/>
                </a:cubicBezTo>
                <a:cubicBezTo>
                  <a:pt x="20925" y="13726"/>
                  <a:pt x="21777" y="13572"/>
                  <a:pt x="22599" y="13572"/>
                </a:cubicBezTo>
                <a:cubicBezTo>
                  <a:pt x="24513" y="13572"/>
                  <a:pt x="26258" y="14407"/>
                  <a:pt x="27691" y="16119"/>
                </a:cubicBezTo>
                <a:cubicBezTo>
                  <a:pt x="29780" y="18606"/>
                  <a:pt x="30178" y="21430"/>
                  <a:pt x="28885" y="24375"/>
                </a:cubicBezTo>
                <a:cubicBezTo>
                  <a:pt x="28308" y="25707"/>
                  <a:pt x="27492" y="26941"/>
                  <a:pt x="26637" y="28095"/>
                </a:cubicBezTo>
                <a:cubicBezTo>
                  <a:pt x="22440" y="33724"/>
                  <a:pt x="24389" y="40368"/>
                  <a:pt x="30974" y="42835"/>
                </a:cubicBezTo>
                <a:cubicBezTo>
                  <a:pt x="31113" y="42875"/>
                  <a:pt x="31212" y="42974"/>
                  <a:pt x="31351" y="43014"/>
                </a:cubicBezTo>
                <a:cubicBezTo>
                  <a:pt x="31953" y="43149"/>
                  <a:pt x="32571" y="43202"/>
                  <a:pt x="33190" y="43202"/>
                </a:cubicBezTo>
                <a:cubicBezTo>
                  <a:pt x="33943" y="43202"/>
                  <a:pt x="34698" y="43123"/>
                  <a:pt x="35429" y="43014"/>
                </a:cubicBezTo>
                <a:cubicBezTo>
                  <a:pt x="38513" y="42537"/>
                  <a:pt x="40641" y="40329"/>
                  <a:pt x="41835" y="37384"/>
                </a:cubicBezTo>
                <a:cubicBezTo>
                  <a:pt x="43108" y="34301"/>
                  <a:pt x="42611" y="31437"/>
                  <a:pt x="40801" y="28731"/>
                </a:cubicBezTo>
                <a:cubicBezTo>
                  <a:pt x="40104" y="27677"/>
                  <a:pt x="39328" y="26662"/>
                  <a:pt x="38612" y="25608"/>
                </a:cubicBezTo>
                <a:cubicBezTo>
                  <a:pt x="36603" y="22704"/>
                  <a:pt x="36444" y="20555"/>
                  <a:pt x="39607" y="17273"/>
                </a:cubicBezTo>
                <a:cubicBezTo>
                  <a:pt x="41198" y="15602"/>
                  <a:pt x="42969" y="13991"/>
                  <a:pt x="43327" y="11683"/>
                </a:cubicBezTo>
                <a:cubicBezTo>
                  <a:pt x="43546" y="10330"/>
                  <a:pt x="43665" y="8918"/>
                  <a:pt x="43327" y="7605"/>
                </a:cubicBezTo>
                <a:cubicBezTo>
                  <a:pt x="42969" y="6153"/>
                  <a:pt x="42113" y="4820"/>
                  <a:pt x="41159" y="3706"/>
                </a:cubicBezTo>
                <a:cubicBezTo>
                  <a:pt x="39439" y="1669"/>
                  <a:pt x="36984" y="639"/>
                  <a:pt x="34494" y="639"/>
                </a:cubicBezTo>
                <a:cubicBezTo>
                  <a:pt x="32461" y="639"/>
                  <a:pt x="30405" y="1326"/>
                  <a:pt x="28706" y="2711"/>
                </a:cubicBezTo>
                <a:cubicBezTo>
                  <a:pt x="28328" y="3010"/>
                  <a:pt x="27930" y="3328"/>
                  <a:pt x="27532" y="3627"/>
                </a:cubicBezTo>
                <a:cubicBezTo>
                  <a:pt x="25764" y="4974"/>
                  <a:pt x="23954" y="5636"/>
                  <a:pt x="22142" y="5636"/>
                </a:cubicBezTo>
                <a:cubicBezTo>
                  <a:pt x="20264" y="5636"/>
                  <a:pt x="18384" y="4924"/>
                  <a:pt x="16551" y="3527"/>
                </a:cubicBezTo>
                <a:cubicBezTo>
                  <a:pt x="14960" y="2314"/>
                  <a:pt x="13408" y="802"/>
                  <a:pt x="11459" y="245"/>
                </a:cubicBezTo>
                <a:cubicBezTo>
                  <a:pt x="10864" y="66"/>
                  <a:pt x="10245" y="0"/>
                  <a:pt x="96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24"/>
          <p:cNvGrpSpPr/>
          <p:nvPr/>
        </p:nvGrpSpPr>
        <p:grpSpPr>
          <a:xfrm>
            <a:off x="8023752" y="4088105"/>
            <a:ext cx="967625" cy="905199"/>
            <a:chOff x="5193955" y="-106337"/>
            <a:chExt cx="662848" cy="620084"/>
          </a:xfrm>
        </p:grpSpPr>
        <p:sp>
          <p:nvSpPr>
            <p:cNvPr id="333" name="Google Shape;333;p24"/>
            <p:cNvSpPr/>
            <p:nvPr/>
          </p:nvSpPr>
          <p:spPr>
            <a:xfrm>
              <a:off x="5193955" y="-106337"/>
              <a:ext cx="44569" cy="41446"/>
            </a:xfrm>
            <a:custGeom>
              <a:rect b="b" l="l" r="r" t="t"/>
              <a:pathLst>
                <a:path extrusionOk="0" h="3331" w="3582">
                  <a:moveTo>
                    <a:pt x="1274" y="0"/>
                  </a:moveTo>
                  <a:cubicBezTo>
                    <a:pt x="996" y="159"/>
                    <a:pt x="677" y="279"/>
                    <a:pt x="458" y="497"/>
                  </a:cubicBezTo>
                  <a:cubicBezTo>
                    <a:pt x="260" y="716"/>
                    <a:pt x="140" y="1015"/>
                    <a:pt x="1" y="1293"/>
                  </a:cubicBezTo>
                  <a:lnTo>
                    <a:pt x="1" y="2009"/>
                  </a:lnTo>
                  <a:cubicBezTo>
                    <a:pt x="41" y="2129"/>
                    <a:pt x="80" y="2248"/>
                    <a:pt x="140" y="2367"/>
                  </a:cubicBezTo>
                  <a:cubicBezTo>
                    <a:pt x="436" y="2974"/>
                    <a:pt x="1033" y="3330"/>
                    <a:pt x="1660" y="3330"/>
                  </a:cubicBezTo>
                  <a:cubicBezTo>
                    <a:pt x="1917" y="3330"/>
                    <a:pt x="2179" y="3270"/>
                    <a:pt x="2428" y="3143"/>
                  </a:cubicBezTo>
                  <a:cubicBezTo>
                    <a:pt x="3263" y="2705"/>
                    <a:pt x="3582" y="1691"/>
                    <a:pt x="3124" y="855"/>
                  </a:cubicBezTo>
                  <a:cubicBezTo>
                    <a:pt x="2885" y="398"/>
                    <a:pt x="2468" y="159"/>
                    <a:pt x="2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5813727" y="-106337"/>
              <a:ext cx="43076" cy="41483"/>
            </a:xfrm>
            <a:custGeom>
              <a:rect b="b" l="l" r="r" t="t"/>
              <a:pathLst>
                <a:path extrusionOk="0" h="3334" w="3462">
                  <a:moveTo>
                    <a:pt x="1452" y="0"/>
                  </a:moveTo>
                  <a:cubicBezTo>
                    <a:pt x="1074" y="119"/>
                    <a:pt x="756" y="318"/>
                    <a:pt x="498" y="617"/>
                  </a:cubicBezTo>
                  <a:cubicBezTo>
                    <a:pt x="80" y="1094"/>
                    <a:pt x="0" y="1850"/>
                    <a:pt x="338" y="2467"/>
                  </a:cubicBezTo>
                  <a:cubicBezTo>
                    <a:pt x="627" y="2990"/>
                    <a:pt x="1227" y="3333"/>
                    <a:pt x="1796" y="3333"/>
                  </a:cubicBezTo>
                  <a:cubicBezTo>
                    <a:pt x="1854" y="3333"/>
                    <a:pt x="1912" y="3330"/>
                    <a:pt x="1970" y="3322"/>
                  </a:cubicBezTo>
                  <a:cubicBezTo>
                    <a:pt x="2745" y="3203"/>
                    <a:pt x="3203" y="2725"/>
                    <a:pt x="3462" y="2009"/>
                  </a:cubicBezTo>
                  <a:cubicBezTo>
                    <a:pt x="3462" y="1771"/>
                    <a:pt x="3462" y="1532"/>
                    <a:pt x="3462" y="1293"/>
                  </a:cubicBezTo>
                  <a:cubicBezTo>
                    <a:pt x="3282" y="1015"/>
                    <a:pt x="3163" y="696"/>
                    <a:pt x="2944" y="458"/>
                  </a:cubicBezTo>
                  <a:cubicBezTo>
                    <a:pt x="2745" y="259"/>
                    <a:pt x="2427" y="159"/>
                    <a:pt x="2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5315988" y="-106337"/>
              <a:ext cx="46050" cy="41322"/>
            </a:xfrm>
            <a:custGeom>
              <a:rect b="b" l="l" r="r" t="t"/>
              <a:pathLst>
                <a:path extrusionOk="0" h="3321" w="3701">
                  <a:moveTo>
                    <a:pt x="1452" y="0"/>
                  </a:moveTo>
                  <a:cubicBezTo>
                    <a:pt x="1094" y="159"/>
                    <a:pt x="736" y="318"/>
                    <a:pt x="497" y="657"/>
                  </a:cubicBezTo>
                  <a:cubicBezTo>
                    <a:pt x="0" y="1353"/>
                    <a:pt x="80" y="2288"/>
                    <a:pt x="676" y="2865"/>
                  </a:cubicBezTo>
                  <a:cubicBezTo>
                    <a:pt x="998" y="3166"/>
                    <a:pt x="1418" y="3320"/>
                    <a:pt x="1838" y="3320"/>
                  </a:cubicBezTo>
                  <a:cubicBezTo>
                    <a:pt x="2224" y="3320"/>
                    <a:pt x="2610" y="3191"/>
                    <a:pt x="2924" y="2924"/>
                  </a:cubicBezTo>
                  <a:cubicBezTo>
                    <a:pt x="3561" y="2387"/>
                    <a:pt x="3700" y="1452"/>
                    <a:pt x="3243" y="736"/>
                  </a:cubicBezTo>
                  <a:cubicBezTo>
                    <a:pt x="3004" y="358"/>
                    <a:pt x="2626" y="159"/>
                    <a:pt x="2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5688981" y="-106337"/>
              <a:ext cx="45801" cy="41371"/>
            </a:xfrm>
            <a:custGeom>
              <a:rect b="b" l="l" r="r" t="t"/>
              <a:pathLst>
                <a:path extrusionOk="0" h="3325" w="3681">
                  <a:moveTo>
                    <a:pt x="1452" y="0"/>
                  </a:moveTo>
                  <a:cubicBezTo>
                    <a:pt x="1174" y="159"/>
                    <a:pt x="876" y="279"/>
                    <a:pt x="637" y="477"/>
                  </a:cubicBezTo>
                  <a:cubicBezTo>
                    <a:pt x="20" y="1074"/>
                    <a:pt x="0" y="2109"/>
                    <a:pt x="577" y="2745"/>
                  </a:cubicBezTo>
                  <a:cubicBezTo>
                    <a:pt x="916" y="3128"/>
                    <a:pt x="1370" y="3325"/>
                    <a:pt x="1828" y="3325"/>
                  </a:cubicBezTo>
                  <a:cubicBezTo>
                    <a:pt x="2204" y="3325"/>
                    <a:pt x="2582" y="3193"/>
                    <a:pt x="2905" y="2924"/>
                  </a:cubicBezTo>
                  <a:cubicBezTo>
                    <a:pt x="3561" y="2387"/>
                    <a:pt x="3680" y="1393"/>
                    <a:pt x="3183" y="676"/>
                  </a:cubicBezTo>
                  <a:cubicBezTo>
                    <a:pt x="2944" y="338"/>
                    <a:pt x="2586" y="159"/>
                    <a:pt x="2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5193955" y="356564"/>
              <a:ext cx="44320" cy="41384"/>
            </a:xfrm>
            <a:custGeom>
              <a:rect b="b" l="l" r="r" t="t"/>
              <a:pathLst>
                <a:path extrusionOk="0" h="3326" w="3562">
                  <a:moveTo>
                    <a:pt x="1657" y="0"/>
                  </a:moveTo>
                  <a:cubicBezTo>
                    <a:pt x="1421" y="0"/>
                    <a:pt x="1182" y="51"/>
                    <a:pt x="956" y="159"/>
                  </a:cubicBezTo>
                  <a:cubicBezTo>
                    <a:pt x="439" y="397"/>
                    <a:pt x="160" y="815"/>
                    <a:pt x="1" y="1312"/>
                  </a:cubicBezTo>
                  <a:cubicBezTo>
                    <a:pt x="1" y="1551"/>
                    <a:pt x="1" y="1790"/>
                    <a:pt x="1" y="2029"/>
                  </a:cubicBezTo>
                  <a:cubicBezTo>
                    <a:pt x="21" y="2108"/>
                    <a:pt x="61" y="2208"/>
                    <a:pt x="100" y="2287"/>
                  </a:cubicBezTo>
                  <a:cubicBezTo>
                    <a:pt x="352" y="2938"/>
                    <a:pt x="978" y="3325"/>
                    <a:pt x="1642" y="3325"/>
                  </a:cubicBezTo>
                  <a:cubicBezTo>
                    <a:pt x="1871" y="3325"/>
                    <a:pt x="2104" y="3279"/>
                    <a:pt x="2328" y="3182"/>
                  </a:cubicBezTo>
                  <a:cubicBezTo>
                    <a:pt x="3164" y="2824"/>
                    <a:pt x="3562" y="1830"/>
                    <a:pt x="3184" y="994"/>
                  </a:cubicBezTo>
                  <a:cubicBezTo>
                    <a:pt x="2908" y="370"/>
                    <a:pt x="2294" y="0"/>
                    <a:pt x="1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5813229" y="356514"/>
              <a:ext cx="43574" cy="41458"/>
            </a:xfrm>
            <a:custGeom>
              <a:rect b="b" l="l" r="r" t="t"/>
              <a:pathLst>
                <a:path extrusionOk="0" h="3332" w="3502">
                  <a:moveTo>
                    <a:pt x="1838" y="1"/>
                  </a:moveTo>
                  <a:cubicBezTo>
                    <a:pt x="1404" y="1"/>
                    <a:pt x="968" y="170"/>
                    <a:pt x="637" y="501"/>
                  </a:cubicBezTo>
                  <a:cubicBezTo>
                    <a:pt x="20" y="1098"/>
                    <a:pt x="0" y="2172"/>
                    <a:pt x="597" y="2808"/>
                  </a:cubicBezTo>
                  <a:cubicBezTo>
                    <a:pt x="940" y="3151"/>
                    <a:pt x="1398" y="3332"/>
                    <a:pt x="1847" y="3332"/>
                  </a:cubicBezTo>
                  <a:cubicBezTo>
                    <a:pt x="2257" y="3332"/>
                    <a:pt x="2661" y="3181"/>
                    <a:pt x="2964" y="2868"/>
                  </a:cubicBezTo>
                  <a:cubicBezTo>
                    <a:pt x="3203" y="2649"/>
                    <a:pt x="3322" y="2311"/>
                    <a:pt x="3502" y="2033"/>
                  </a:cubicBezTo>
                  <a:lnTo>
                    <a:pt x="3502" y="1316"/>
                  </a:lnTo>
                  <a:cubicBezTo>
                    <a:pt x="3322" y="1038"/>
                    <a:pt x="3203" y="720"/>
                    <a:pt x="3004" y="501"/>
                  </a:cubicBezTo>
                  <a:cubicBezTo>
                    <a:pt x="2688" y="165"/>
                    <a:pt x="2265" y="1"/>
                    <a:pt x="18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5315988" y="472388"/>
              <a:ext cx="45801" cy="41359"/>
            </a:xfrm>
            <a:custGeom>
              <a:rect b="b" l="l" r="r" t="t"/>
              <a:pathLst>
                <a:path extrusionOk="0" h="3324" w="3681">
                  <a:moveTo>
                    <a:pt x="1841" y="1"/>
                  </a:moveTo>
                  <a:cubicBezTo>
                    <a:pt x="1485" y="1"/>
                    <a:pt x="1125" y="112"/>
                    <a:pt x="816" y="339"/>
                  </a:cubicBezTo>
                  <a:cubicBezTo>
                    <a:pt x="219" y="777"/>
                    <a:pt x="0" y="1652"/>
                    <a:pt x="318" y="2349"/>
                  </a:cubicBezTo>
                  <a:cubicBezTo>
                    <a:pt x="537" y="2846"/>
                    <a:pt x="955" y="3124"/>
                    <a:pt x="1452" y="3323"/>
                  </a:cubicBezTo>
                  <a:cubicBezTo>
                    <a:pt x="1711" y="3323"/>
                    <a:pt x="1969" y="3323"/>
                    <a:pt x="2228" y="3303"/>
                  </a:cubicBezTo>
                  <a:cubicBezTo>
                    <a:pt x="2646" y="3144"/>
                    <a:pt x="3024" y="2925"/>
                    <a:pt x="3262" y="2528"/>
                  </a:cubicBezTo>
                  <a:cubicBezTo>
                    <a:pt x="3680" y="1871"/>
                    <a:pt x="3561" y="996"/>
                    <a:pt x="3004" y="459"/>
                  </a:cubicBezTo>
                  <a:cubicBezTo>
                    <a:pt x="2680" y="157"/>
                    <a:pt x="2263" y="1"/>
                    <a:pt x="1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5813727" y="240951"/>
              <a:ext cx="43076" cy="41284"/>
            </a:xfrm>
            <a:custGeom>
              <a:rect b="b" l="l" r="r" t="t"/>
              <a:pathLst>
                <a:path extrusionOk="0" h="3318" w="3462">
                  <a:moveTo>
                    <a:pt x="1751" y="1"/>
                  </a:moveTo>
                  <a:cubicBezTo>
                    <a:pt x="1074" y="1"/>
                    <a:pt x="478" y="418"/>
                    <a:pt x="219" y="1075"/>
                  </a:cubicBezTo>
                  <a:cubicBezTo>
                    <a:pt x="0" y="1672"/>
                    <a:pt x="159" y="2427"/>
                    <a:pt x="637" y="2865"/>
                  </a:cubicBezTo>
                  <a:cubicBezTo>
                    <a:pt x="948" y="3163"/>
                    <a:pt x="1386" y="3318"/>
                    <a:pt x="1818" y="3318"/>
                  </a:cubicBezTo>
                  <a:cubicBezTo>
                    <a:pt x="2049" y="3318"/>
                    <a:pt x="2279" y="3274"/>
                    <a:pt x="2487" y="3183"/>
                  </a:cubicBezTo>
                  <a:cubicBezTo>
                    <a:pt x="3004" y="2945"/>
                    <a:pt x="3263" y="2527"/>
                    <a:pt x="3462" y="2010"/>
                  </a:cubicBezTo>
                  <a:lnTo>
                    <a:pt x="3442" y="1294"/>
                  </a:lnTo>
                  <a:cubicBezTo>
                    <a:pt x="3422" y="1234"/>
                    <a:pt x="3402" y="1174"/>
                    <a:pt x="3382" y="1134"/>
                  </a:cubicBezTo>
                  <a:cubicBezTo>
                    <a:pt x="3103" y="398"/>
                    <a:pt x="2527" y="1"/>
                    <a:pt x="1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5440971" y="-106337"/>
              <a:ext cx="44320" cy="41496"/>
            </a:xfrm>
            <a:custGeom>
              <a:rect b="b" l="l" r="r" t="t"/>
              <a:pathLst>
                <a:path extrusionOk="0" h="3335" w="3562">
                  <a:moveTo>
                    <a:pt x="1433" y="0"/>
                  </a:moveTo>
                  <a:cubicBezTo>
                    <a:pt x="1354" y="20"/>
                    <a:pt x="1294" y="60"/>
                    <a:pt x="1214" y="80"/>
                  </a:cubicBezTo>
                  <a:cubicBezTo>
                    <a:pt x="438" y="398"/>
                    <a:pt x="1" y="1114"/>
                    <a:pt x="140" y="1950"/>
                  </a:cubicBezTo>
                  <a:cubicBezTo>
                    <a:pt x="259" y="2626"/>
                    <a:pt x="677" y="3064"/>
                    <a:pt x="1334" y="3262"/>
                  </a:cubicBezTo>
                  <a:cubicBezTo>
                    <a:pt x="1503" y="3311"/>
                    <a:pt x="1668" y="3335"/>
                    <a:pt x="1827" y="3335"/>
                  </a:cubicBezTo>
                  <a:cubicBezTo>
                    <a:pt x="2320" y="3335"/>
                    <a:pt x="2753" y="3107"/>
                    <a:pt x="3084" y="2686"/>
                  </a:cubicBezTo>
                  <a:cubicBezTo>
                    <a:pt x="3502" y="2148"/>
                    <a:pt x="3562" y="1552"/>
                    <a:pt x="3283" y="935"/>
                  </a:cubicBezTo>
                  <a:cubicBezTo>
                    <a:pt x="3064" y="438"/>
                    <a:pt x="2647" y="179"/>
                    <a:pt x="2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5193955" y="9202"/>
              <a:ext cx="42840" cy="41521"/>
            </a:xfrm>
            <a:custGeom>
              <a:rect b="b" l="l" r="r" t="t"/>
              <a:pathLst>
                <a:path extrusionOk="0" h="3337" w="3443">
                  <a:moveTo>
                    <a:pt x="1615" y="0"/>
                  </a:moveTo>
                  <a:cubicBezTo>
                    <a:pt x="1212" y="0"/>
                    <a:pt x="823" y="147"/>
                    <a:pt x="538" y="443"/>
                  </a:cubicBezTo>
                  <a:cubicBezTo>
                    <a:pt x="299" y="681"/>
                    <a:pt x="180" y="1019"/>
                    <a:pt x="1" y="1298"/>
                  </a:cubicBezTo>
                  <a:cubicBezTo>
                    <a:pt x="1" y="1557"/>
                    <a:pt x="1" y="1795"/>
                    <a:pt x="1" y="2034"/>
                  </a:cubicBezTo>
                  <a:cubicBezTo>
                    <a:pt x="41" y="2114"/>
                    <a:pt x="61" y="2193"/>
                    <a:pt x="100" y="2273"/>
                  </a:cubicBezTo>
                  <a:cubicBezTo>
                    <a:pt x="375" y="2931"/>
                    <a:pt x="968" y="3337"/>
                    <a:pt x="1664" y="3337"/>
                  </a:cubicBezTo>
                  <a:cubicBezTo>
                    <a:pt x="1725" y="3337"/>
                    <a:pt x="1788" y="3334"/>
                    <a:pt x="1851" y="3327"/>
                  </a:cubicBezTo>
                  <a:cubicBezTo>
                    <a:pt x="2607" y="3247"/>
                    <a:pt x="3144" y="2730"/>
                    <a:pt x="3303" y="1954"/>
                  </a:cubicBezTo>
                  <a:cubicBezTo>
                    <a:pt x="3442" y="1318"/>
                    <a:pt x="3104" y="582"/>
                    <a:pt x="2507" y="244"/>
                  </a:cubicBezTo>
                  <a:cubicBezTo>
                    <a:pt x="2227" y="82"/>
                    <a:pt x="1917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5687986" y="472413"/>
              <a:ext cx="47543" cy="41334"/>
            </a:xfrm>
            <a:custGeom>
              <a:rect b="b" l="l" r="r" t="t"/>
              <a:pathLst>
                <a:path extrusionOk="0" h="3322" w="3821">
                  <a:moveTo>
                    <a:pt x="1905" y="1"/>
                  </a:moveTo>
                  <a:cubicBezTo>
                    <a:pt x="1624" y="1"/>
                    <a:pt x="1339" y="71"/>
                    <a:pt x="1075" y="218"/>
                  </a:cubicBezTo>
                  <a:cubicBezTo>
                    <a:pt x="259" y="696"/>
                    <a:pt x="1" y="1750"/>
                    <a:pt x="498" y="2546"/>
                  </a:cubicBezTo>
                  <a:cubicBezTo>
                    <a:pt x="737" y="2943"/>
                    <a:pt x="1115" y="3142"/>
                    <a:pt x="1532" y="3321"/>
                  </a:cubicBezTo>
                  <a:lnTo>
                    <a:pt x="2288" y="3321"/>
                  </a:lnTo>
                  <a:cubicBezTo>
                    <a:pt x="2388" y="3282"/>
                    <a:pt x="2467" y="3242"/>
                    <a:pt x="2547" y="3202"/>
                  </a:cubicBezTo>
                  <a:cubicBezTo>
                    <a:pt x="3422" y="2844"/>
                    <a:pt x="3820" y="1810"/>
                    <a:pt x="3422" y="954"/>
                  </a:cubicBezTo>
                  <a:cubicBezTo>
                    <a:pt x="3134" y="349"/>
                    <a:pt x="2531" y="1"/>
                    <a:pt x="1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5193955" y="125039"/>
              <a:ext cx="42591" cy="41409"/>
            </a:xfrm>
            <a:custGeom>
              <a:rect b="b" l="l" r="r" t="t"/>
              <a:pathLst>
                <a:path extrusionOk="0" h="3328" w="3423">
                  <a:moveTo>
                    <a:pt x="1657" y="1"/>
                  </a:moveTo>
                  <a:cubicBezTo>
                    <a:pt x="1239" y="1"/>
                    <a:pt x="818" y="151"/>
                    <a:pt x="538" y="443"/>
                  </a:cubicBezTo>
                  <a:cubicBezTo>
                    <a:pt x="299" y="682"/>
                    <a:pt x="180" y="1020"/>
                    <a:pt x="1" y="1299"/>
                  </a:cubicBezTo>
                  <a:lnTo>
                    <a:pt x="1" y="2015"/>
                  </a:lnTo>
                  <a:cubicBezTo>
                    <a:pt x="21" y="2095"/>
                    <a:pt x="61" y="2174"/>
                    <a:pt x="100" y="2254"/>
                  </a:cubicBezTo>
                  <a:cubicBezTo>
                    <a:pt x="371" y="2913"/>
                    <a:pt x="972" y="3328"/>
                    <a:pt x="1647" y="3328"/>
                  </a:cubicBezTo>
                  <a:cubicBezTo>
                    <a:pt x="1766" y="3328"/>
                    <a:pt x="1888" y="3315"/>
                    <a:pt x="2010" y="3288"/>
                  </a:cubicBezTo>
                  <a:cubicBezTo>
                    <a:pt x="2706" y="3149"/>
                    <a:pt x="3224" y="2572"/>
                    <a:pt x="3323" y="1836"/>
                  </a:cubicBezTo>
                  <a:cubicBezTo>
                    <a:pt x="3422" y="1199"/>
                    <a:pt x="3025" y="503"/>
                    <a:pt x="2408" y="185"/>
                  </a:cubicBezTo>
                  <a:cubicBezTo>
                    <a:pt x="2184" y="61"/>
                    <a:pt x="1921" y="1"/>
                    <a:pt x="1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5193955" y="240751"/>
              <a:ext cx="42342" cy="41558"/>
            </a:xfrm>
            <a:custGeom>
              <a:rect b="b" l="l" r="r" t="t"/>
              <a:pathLst>
                <a:path extrusionOk="0" h="3340" w="3403">
                  <a:moveTo>
                    <a:pt x="1655" y="0"/>
                  </a:moveTo>
                  <a:cubicBezTo>
                    <a:pt x="1226" y="0"/>
                    <a:pt x="799" y="168"/>
                    <a:pt x="498" y="494"/>
                  </a:cubicBezTo>
                  <a:cubicBezTo>
                    <a:pt x="279" y="713"/>
                    <a:pt x="160" y="1031"/>
                    <a:pt x="1" y="1310"/>
                  </a:cubicBezTo>
                  <a:cubicBezTo>
                    <a:pt x="1" y="1548"/>
                    <a:pt x="1" y="1787"/>
                    <a:pt x="1" y="2026"/>
                  </a:cubicBezTo>
                  <a:cubicBezTo>
                    <a:pt x="21" y="2105"/>
                    <a:pt x="61" y="2185"/>
                    <a:pt x="80" y="2264"/>
                  </a:cubicBezTo>
                  <a:cubicBezTo>
                    <a:pt x="366" y="2937"/>
                    <a:pt x="980" y="3340"/>
                    <a:pt x="1655" y="3340"/>
                  </a:cubicBezTo>
                  <a:cubicBezTo>
                    <a:pt x="1779" y="3340"/>
                    <a:pt x="1904" y="3327"/>
                    <a:pt x="2030" y="3299"/>
                  </a:cubicBezTo>
                  <a:cubicBezTo>
                    <a:pt x="2726" y="3140"/>
                    <a:pt x="3243" y="2543"/>
                    <a:pt x="3323" y="1807"/>
                  </a:cubicBezTo>
                  <a:cubicBezTo>
                    <a:pt x="3403" y="1190"/>
                    <a:pt x="3005" y="474"/>
                    <a:pt x="2388" y="176"/>
                  </a:cubicBezTo>
                  <a:cubicBezTo>
                    <a:pt x="2160" y="58"/>
                    <a:pt x="190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5564733" y="-106337"/>
              <a:ext cx="45303" cy="41371"/>
            </a:xfrm>
            <a:custGeom>
              <a:rect b="b" l="l" r="r" t="t"/>
              <a:pathLst>
                <a:path extrusionOk="0" h="3325" w="3641">
                  <a:moveTo>
                    <a:pt x="1452" y="0"/>
                  </a:moveTo>
                  <a:cubicBezTo>
                    <a:pt x="1393" y="20"/>
                    <a:pt x="1333" y="60"/>
                    <a:pt x="1273" y="80"/>
                  </a:cubicBezTo>
                  <a:cubicBezTo>
                    <a:pt x="438" y="398"/>
                    <a:pt x="0" y="1233"/>
                    <a:pt x="219" y="2089"/>
                  </a:cubicBezTo>
                  <a:cubicBezTo>
                    <a:pt x="414" y="2833"/>
                    <a:pt x="1082" y="3325"/>
                    <a:pt x="1845" y="3325"/>
                  </a:cubicBezTo>
                  <a:cubicBezTo>
                    <a:pt x="1938" y="3325"/>
                    <a:pt x="2033" y="3317"/>
                    <a:pt x="2129" y="3302"/>
                  </a:cubicBezTo>
                  <a:cubicBezTo>
                    <a:pt x="3004" y="3143"/>
                    <a:pt x="3641" y="2268"/>
                    <a:pt x="3481" y="1393"/>
                  </a:cubicBezTo>
                  <a:cubicBezTo>
                    <a:pt x="3342" y="637"/>
                    <a:pt x="2865" y="239"/>
                    <a:pt x="2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5813727" y="9500"/>
              <a:ext cx="43076" cy="41284"/>
            </a:xfrm>
            <a:custGeom>
              <a:rect b="b" l="l" r="r" t="t"/>
              <a:pathLst>
                <a:path extrusionOk="0" h="3318" w="3462">
                  <a:moveTo>
                    <a:pt x="1768" y="0"/>
                  </a:moveTo>
                  <a:cubicBezTo>
                    <a:pt x="1749" y="0"/>
                    <a:pt x="1730" y="0"/>
                    <a:pt x="1711" y="1"/>
                  </a:cubicBezTo>
                  <a:cubicBezTo>
                    <a:pt x="1074" y="1"/>
                    <a:pt x="478" y="439"/>
                    <a:pt x="239" y="1035"/>
                  </a:cubicBezTo>
                  <a:cubicBezTo>
                    <a:pt x="0" y="1632"/>
                    <a:pt x="159" y="2388"/>
                    <a:pt x="597" y="2826"/>
                  </a:cubicBezTo>
                  <a:cubicBezTo>
                    <a:pt x="921" y="3150"/>
                    <a:pt x="1364" y="3318"/>
                    <a:pt x="1802" y="3318"/>
                  </a:cubicBezTo>
                  <a:cubicBezTo>
                    <a:pt x="2009" y="3318"/>
                    <a:pt x="2216" y="3280"/>
                    <a:pt x="2407" y="3204"/>
                  </a:cubicBezTo>
                  <a:cubicBezTo>
                    <a:pt x="2964" y="2965"/>
                    <a:pt x="3263" y="2547"/>
                    <a:pt x="3462" y="2010"/>
                  </a:cubicBezTo>
                  <a:lnTo>
                    <a:pt x="3462" y="1274"/>
                  </a:lnTo>
                  <a:cubicBezTo>
                    <a:pt x="3422" y="1214"/>
                    <a:pt x="3402" y="1155"/>
                    <a:pt x="3362" y="1095"/>
                  </a:cubicBezTo>
                  <a:cubicBezTo>
                    <a:pt x="3090" y="396"/>
                    <a:pt x="2534" y="0"/>
                    <a:pt x="1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5193955" y="472364"/>
              <a:ext cx="44320" cy="41135"/>
            </a:xfrm>
            <a:custGeom>
              <a:rect b="b" l="l" r="r" t="t"/>
              <a:pathLst>
                <a:path extrusionOk="0" h="3306" w="3562">
                  <a:moveTo>
                    <a:pt x="1669" y="1"/>
                  </a:moveTo>
                  <a:cubicBezTo>
                    <a:pt x="1429" y="1"/>
                    <a:pt x="1186" y="53"/>
                    <a:pt x="956" y="162"/>
                  </a:cubicBezTo>
                  <a:cubicBezTo>
                    <a:pt x="439" y="401"/>
                    <a:pt x="180" y="819"/>
                    <a:pt x="1" y="1316"/>
                  </a:cubicBezTo>
                  <a:lnTo>
                    <a:pt x="1" y="2032"/>
                  </a:lnTo>
                  <a:cubicBezTo>
                    <a:pt x="160" y="2311"/>
                    <a:pt x="279" y="2629"/>
                    <a:pt x="498" y="2848"/>
                  </a:cubicBezTo>
                  <a:cubicBezTo>
                    <a:pt x="697" y="3047"/>
                    <a:pt x="1015" y="3166"/>
                    <a:pt x="1274" y="3305"/>
                  </a:cubicBezTo>
                  <a:lnTo>
                    <a:pt x="2050" y="3305"/>
                  </a:lnTo>
                  <a:cubicBezTo>
                    <a:pt x="2149" y="3266"/>
                    <a:pt x="2229" y="3226"/>
                    <a:pt x="2328" y="3186"/>
                  </a:cubicBezTo>
                  <a:cubicBezTo>
                    <a:pt x="3184" y="2808"/>
                    <a:pt x="3562" y="1833"/>
                    <a:pt x="3184" y="998"/>
                  </a:cubicBezTo>
                  <a:cubicBezTo>
                    <a:pt x="2910" y="363"/>
                    <a:pt x="2301" y="1"/>
                    <a:pt x="16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5813727" y="472637"/>
              <a:ext cx="43076" cy="41110"/>
            </a:xfrm>
            <a:custGeom>
              <a:rect b="b" l="l" r="r" t="t"/>
              <a:pathLst>
                <a:path extrusionOk="0" h="3304" w="3462">
                  <a:moveTo>
                    <a:pt x="1797" y="0"/>
                  </a:moveTo>
                  <a:cubicBezTo>
                    <a:pt x="1775" y="0"/>
                    <a:pt x="1753" y="1"/>
                    <a:pt x="1731" y="1"/>
                  </a:cubicBezTo>
                  <a:cubicBezTo>
                    <a:pt x="1055" y="1"/>
                    <a:pt x="557" y="339"/>
                    <a:pt x="279" y="956"/>
                  </a:cubicBezTo>
                  <a:cubicBezTo>
                    <a:pt x="0" y="1573"/>
                    <a:pt x="60" y="2169"/>
                    <a:pt x="498" y="2667"/>
                  </a:cubicBezTo>
                  <a:cubicBezTo>
                    <a:pt x="736" y="2925"/>
                    <a:pt x="1094" y="3085"/>
                    <a:pt x="1393" y="3303"/>
                  </a:cubicBezTo>
                  <a:lnTo>
                    <a:pt x="2169" y="3303"/>
                  </a:lnTo>
                  <a:cubicBezTo>
                    <a:pt x="2447" y="3124"/>
                    <a:pt x="2765" y="3005"/>
                    <a:pt x="2984" y="2786"/>
                  </a:cubicBezTo>
                  <a:cubicBezTo>
                    <a:pt x="3203" y="2587"/>
                    <a:pt x="3302" y="2269"/>
                    <a:pt x="3462" y="2010"/>
                  </a:cubicBezTo>
                  <a:lnTo>
                    <a:pt x="3462" y="1294"/>
                  </a:lnTo>
                  <a:cubicBezTo>
                    <a:pt x="3074" y="364"/>
                    <a:pt x="2611" y="0"/>
                    <a:pt x="1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5813727" y="125101"/>
              <a:ext cx="43076" cy="41396"/>
            </a:xfrm>
            <a:custGeom>
              <a:rect b="b" l="l" r="r" t="t"/>
              <a:pathLst>
                <a:path extrusionOk="0" h="3327" w="3462">
                  <a:moveTo>
                    <a:pt x="1771" y="1"/>
                  </a:moveTo>
                  <a:cubicBezTo>
                    <a:pt x="975" y="1"/>
                    <a:pt x="318" y="558"/>
                    <a:pt x="159" y="1334"/>
                  </a:cubicBezTo>
                  <a:cubicBezTo>
                    <a:pt x="0" y="2109"/>
                    <a:pt x="438" y="2905"/>
                    <a:pt x="1154" y="3203"/>
                  </a:cubicBezTo>
                  <a:cubicBezTo>
                    <a:pt x="1364" y="3286"/>
                    <a:pt x="1581" y="3326"/>
                    <a:pt x="1795" y="3326"/>
                  </a:cubicBezTo>
                  <a:cubicBezTo>
                    <a:pt x="2351" y="3326"/>
                    <a:pt x="2881" y="3056"/>
                    <a:pt x="3183" y="2567"/>
                  </a:cubicBezTo>
                  <a:cubicBezTo>
                    <a:pt x="3302" y="2408"/>
                    <a:pt x="3362" y="2209"/>
                    <a:pt x="3462" y="2010"/>
                  </a:cubicBezTo>
                  <a:lnTo>
                    <a:pt x="3442" y="1294"/>
                  </a:lnTo>
                  <a:cubicBezTo>
                    <a:pt x="3422" y="1234"/>
                    <a:pt x="3402" y="1155"/>
                    <a:pt x="3362" y="1075"/>
                  </a:cubicBezTo>
                  <a:cubicBezTo>
                    <a:pt x="3103" y="399"/>
                    <a:pt x="2507" y="1"/>
                    <a:pt x="17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5439378" y="472351"/>
              <a:ext cx="45664" cy="41396"/>
            </a:xfrm>
            <a:custGeom>
              <a:rect b="b" l="l" r="r" t="t"/>
              <a:pathLst>
                <a:path extrusionOk="0" h="3327" w="3670">
                  <a:moveTo>
                    <a:pt x="1900" y="0"/>
                  </a:moveTo>
                  <a:cubicBezTo>
                    <a:pt x="823" y="0"/>
                    <a:pt x="1" y="1038"/>
                    <a:pt x="308" y="2113"/>
                  </a:cubicBezTo>
                  <a:cubicBezTo>
                    <a:pt x="487" y="2749"/>
                    <a:pt x="944" y="3108"/>
                    <a:pt x="1561" y="3326"/>
                  </a:cubicBezTo>
                  <a:cubicBezTo>
                    <a:pt x="1800" y="3326"/>
                    <a:pt x="2039" y="3326"/>
                    <a:pt x="2277" y="3306"/>
                  </a:cubicBezTo>
                  <a:cubicBezTo>
                    <a:pt x="2357" y="3287"/>
                    <a:pt x="2416" y="3247"/>
                    <a:pt x="2496" y="3227"/>
                  </a:cubicBezTo>
                  <a:cubicBezTo>
                    <a:pt x="3252" y="2928"/>
                    <a:pt x="3670" y="2212"/>
                    <a:pt x="3550" y="1397"/>
                  </a:cubicBezTo>
                  <a:cubicBezTo>
                    <a:pt x="3451" y="661"/>
                    <a:pt x="2814" y="64"/>
                    <a:pt x="2019" y="4"/>
                  </a:cubicBezTo>
                  <a:cubicBezTo>
                    <a:pt x="1979" y="1"/>
                    <a:pt x="1939" y="0"/>
                    <a:pt x="19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5564982" y="472351"/>
              <a:ext cx="44557" cy="41396"/>
            </a:xfrm>
            <a:custGeom>
              <a:rect b="b" l="l" r="r" t="t"/>
              <a:pathLst>
                <a:path extrusionOk="0" h="3327" w="3581">
                  <a:moveTo>
                    <a:pt x="1840" y="0"/>
                  </a:moveTo>
                  <a:cubicBezTo>
                    <a:pt x="1226" y="0"/>
                    <a:pt x="651" y="321"/>
                    <a:pt x="358" y="820"/>
                  </a:cubicBezTo>
                  <a:cubicBezTo>
                    <a:pt x="0" y="1476"/>
                    <a:pt x="60" y="2292"/>
                    <a:pt x="577" y="2769"/>
                  </a:cubicBezTo>
                  <a:cubicBezTo>
                    <a:pt x="816" y="3008"/>
                    <a:pt x="1154" y="3147"/>
                    <a:pt x="1432" y="3326"/>
                  </a:cubicBezTo>
                  <a:lnTo>
                    <a:pt x="2168" y="3326"/>
                  </a:lnTo>
                  <a:cubicBezTo>
                    <a:pt x="2228" y="3287"/>
                    <a:pt x="2308" y="3267"/>
                    <a:pt x="2367" y="3227"/>
                  </a:cubicBezTo>
                  <a:cubicBezTo>
                    <a:pt x="3143" y="2928"/>
                    <a:pt x="3581" y="2192"/>
                    <a:pt x="3441" y="1397"/>
                  </a:cubicBezTo>
                  <a:cubicBezTo>
                    <a:pt x="3342" y="720"/>
                    <a:pt x="2805" y="144"/>
                    <a:pt x="2129" y="24"/>
                  </a:cubicBezTo>
                  <a:cubicBezTo>
                    <a:pt x="2032" y="8"/>
                    <a:pt x="1936" y="0"/>
                    <a:pt x="1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5317967" y="9500"/>
              <a:ext cx="41832" cy="41346"/>
            </a:xfrm>
            <a:custGeom>
              <a:rect b="b" l="l" r="r" t="t"/>
              <a:pathLst>
                <a:path extrusionOk="0" h="3323" w="3362">
                  <a:moveTo>
                    <a:pt x="1654" y="0"/>
                  </a:moveTo>
                  <a:cubicBezTo>
                    <a:pt x="737" y="0"/>
                    <a:pt x="20" y="729"/>
                    <a:pt x="0" y="1652"/>
                  </a:cubicBezTo>
                  <a:cubicBezTo>
                    <a:pt x="0" y="2547"/>
                    <a:pt x="756" y="3323"/>
                    <a:pt x="1671" y="3323"/>
                  </a:cubicBezTo>
                  <a:cubicBezTo>
                    <a:pt x="2586" y="3323"/>
                    <a:pt x="3342" y="2567"/>
                    <a:pt x="3342" y="1672"/>
                  </a:cubicBezTo>
                  <a:cubicBezTo>
                    <a:pt x="3362" y="737"/>
                    <a:pt x="2626" y="1"/>
                    <a:pt x="1691" y="1"/>
                  </a:cubicBezTo>
                  <a:cubicBezTo>
                    <a:pt x="1679" y="1"/>
                    <a:pt x="1666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5317967" y="356551"/>
              <a:ext cx="41832" cy="41346"/>
            </a:xfrm>
            <a:custGeom>
              <a:rect b="b" l="l" r="r" t="t"/>
              <a:pathLst>
                <a:path extrusionOk="0" h="3323" w="3362">
                  <a:moveTo>
                    <a:pt x="1651" y="0"/>
                  </a:moveTo>
                  <a:cubicBezTo>
                    <a:pt x="756" y="0"/>
                    <a:pt x="0" y="776"/>
                    <a:pt x="0" y="1671"/>
                  </a:cubicBezTo>
                  <a:cubicBezTo>
                    <a:pt x="0" y="2587"/>
                    <a:pt x="756" y="3323"/>
                    <a:pt x="1691" y="3323"/>
                  </a:cubicBezTo>
                  <a:cubicBezTo>
                    <a:pt x="2606" y="3323"/>
                    <a:pt x="3362" y="2587"/>
                    <a:pt x="3342" y="1652"/>
                  </a:cubicBezTo>
                  <a:cubicBezTo>
                    <a:pt x="3342" y="717"/>
                    <a:pt x="2586" y="0"/>
                    <a:pt x="1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5690960" y="9500"/>
              <a:ext cx="41595" cy="41346"/>
            </a:xfrm>
            <a:custGeom>
              <a:rect b="b" l="l" r="r" t="t"/>
              <a:pathLst>
                <a:path extrusionOk="0" h="3323" w="3343">
                  <a:moveTo>
                    <a:pt x="1671" y="1"/>
                  </a:moveTo>
                  <a:cubicBezTo>
                    <a:pt x="736" y="1"/>
                    <a:pt x="0" y="737"/>
                    <a:pt x="0" y="1652"/>
                  </a:cubicBezTo>
                  <a:cubicBezTo>
                    <a:pt x="0" y="2567"/>
                    <a:pt x="756" y="3323"/>
                    <a:pt x="1671" y="3323"/>
                  </a:cubicBezTo>
                  <a:cubicBezTo>
                    <a:pt x="2586" y="3323"/>
                    <a:pt x="3342" y="2547"/>
                    <a:pt x="3342" y="1652"/>
                  </a:cubicBezTo>
                  <a:cubicBezTo>
                    <a:pt x="3342" y="737"/>
                    <a:pt x="2606" y="1"/>
                    <a:pt x="16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5317967" y="240951"/>
              <a:ext cx="41832" cy="41098"/>
            </a:xfrm>
            <a:custGeom>
              <a:rect b="b" l="l" r="r" t="t"/>
              <a:pathLst>
                <a:path extrusionOk="0" h="3303" w="3362">
                  <a:moveTo>
                    <a:pt x="1671" y="1"/>
                  </a:moveTo>
                  <a:cubicBezTo>
                    <a:pt x="736" y="1"/>
                    <a:pt x="0" y="737"/>
                    <a:pt x="0" y="1652"/>
                  </a:cubicBezTo>
                  <a:cubicBezTo>
                    <a:pt x="0" y="2567"/>
                    <a:pt x="736" y="3303"/>
                    <a:pt x="1651" y="3303"/>
                  </a:cubicBezTo>
                  <a:cubicBezTo>
                    <a:pt x="2606" y="3303"/>
                    <a:pt x="3342" y="2607"/>
                    <a:pt x="3342" y="1652"/>
                  </a:cubicBezTo>
                  <a:cubicBezTo>
                    <a:pt x="3362" y="737"/>
                    <a:pt x="2626" y="1"/>
                    <a:pt x="16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5690960" y="240951"/>
              <a:ext cx="41595" cy="41098"/>
            </a:xfrm>
            <a:custGeom>
              <a:rect b="b" l="l" r="r" t="t"/>
              <a:pathLst>
                <a:path extrusionOk="0" h="3303" w="3343">
                  <a:moveTo>
                    <a:pt x="1691" y="1"/>
                  </a:moveTo>
                  <a:cubicBezTo>
                    <a:pt x="736" y="1"/>
                    <a:pt x="0" y="717"/>
                    <a:pt x="0" y="1672"/>
                  </a:cubicBezTo>
                  <a:cubicBezTo>
                    <a:pt x="0" y="2587"/>
                    <a:pt x="736" y="3303"/>
                    <a:pt x="1671" y="3303"/>
                  </a:cubicBezTo>
                  <a:cubicBezTo>
                    <a:pt x="2606" y="3303"/>
                    <a:pt x="3342" y="2587"/>
                    <a:pt x="3342" y="1652"/>
                  </a:cubicBezTo>
                  <a:cubicBezTo>
                    <a:pt x="3342" y="737"/>
                    <a:pt x="2606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5690960" y="356551"/>
              <a:ext cx="41844" cy="41346"/>
            </a:xfrm>
            <a:custGeom>
              <a:rect b="b" l="l" r="r" t="t"/>
              <a:pathLst>
                <a:path extrusionOk="0" h="3323" w="3363">
                  <a:moveTo>
                    <a:pt x="1691" y="0"/>
                  </a:moveTo>
                  <a:cubicBezTo>
                    <a:pt x="736" y="0"/>
                    <a:pt x="0" y="737"/>
                    <a:pt x="0" y="1671"/>
                  </a:cubicBezTo>
                  <a:cubicBezTo>
                    <a:pt x="0" y="2587"/>
                    <a:pt x="736" y="3323"/>
                    <a:pt x="1671" y="3323"/>
                  </a:cubicBezTo>
                  <a:cubicBezTo>
                    <a:pt x="2606" y="3323"/>
                    <a:pt x="3362" y="2567"/>
                    <a:pt x="3342" y="1652"/>
                  </a:cubicBezTo>
                  <a:cubicBezTo>
                    <a:pt x="3342" y="756"/>
                    <a:pt x="2586" y="0"/>
                    <a:pt x="1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5317967" y="125101"/>
              <a:ext cx="41595" cy="41098"/>
            </a:xfrm>
            <a:custGeom>
              <a:rect b="b" l="l" r="r" t="t"/>
              <a:pathLst>
                <a:path extrusionOk="0" h="3303" w="3343">
                  <a:moveTo>
                    <a:pt x="1671" y="1"/>
                  </a:moveTo>
                  <a:cubicBezTo>
                    <a:pt x="736" y="1"/>
                    <a:pt x="0" y="737"/>
                    <a:pt x="0" y="1652"/>
                  </a:cubicBezTo>
                  <a:cubicBezTo>
                    <a:pt x="0" y="2587"/>
                    <a:pt x="736" y="3303"/>
                    <a:pt x="1691" y="3303"/>
                  </a:cubicBezTo>
                  <a:cubicBezTo>
                    <a:pt x="2626" y="3303"/>
                    <a:pt x="3342" y="2587"/>
                    <a:pt x="3342" y="1652"/>
                  </a:cubicBezTo>
                  <a:cubicBezTo>
                    <a:pt x="3342" y="717"/>
                    <a:pt x="2626" y="1"/>
                    <a:pt x="16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5690960" y="125101"/>
              <a:ext cx="41844" cy="41098"/>
            </a:xfrm>
            <a:custGeom>
              <a:rect b="b" l="l" r="r" t="t"/>
              <a:pathLst>
                <a:path extrusionOk="0" h="3303" w="3363">
                  <a:moveTo>
                    <a:pt x="1652" y="1"/>
                  </a:moveTo>
                  <a:cubicBezTo>
                    <a:pt x="717" y="1"/>
                    <a:pt x="0" y="737"/>
                    <a:pt x="0" y="1672"/>
                  </a:cubicBezTo>
                  <a:cubicBezTo>
                    <a:pt x="0" y="2607"/>
                    <a:pt x="736" y="3303"/>
                    <a:pt x="1691" y="3303"/>
                  </a:cubicBezTo>
                  <a:cubicBezTo>
                    <a:pt x="2606" y="3303"/>
                    <a:pt x="3362" y="2567"/>
                    <a:pt x="3342" y="1652"/>
                  </a:cubicBezTo>
                  <a:cubicBezTo>
                    <a:pt x="3342" y="717"/>
                    <a:pt x="2606" y="1"/>
                    <a:pt x="1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5566712" y="240951"/>
              <a:ext cx="41844" cy="41098"/>
            </a:xfrm>
            <a:custGeom>
              <a:rect b="b" l="l" r="r" t="t"/>
              <a:pathLst>
                <a:path extrusionOk="0" h="3303" w="3363">
                  <a:moveTo>
                    <a:pt x="1691" y="1"/>
                  </a:moveTo>
                  <a:cubicBezTo>
                    <a:pt x="736" y="1"/>
                    <a:pt x="0" y="717"/>
                    <a:pt x="0" y="1672"/>
                  </a:cubicBezTo>
                  <a:cubicBezTo>
                    <a:pt x="0" y="2587"/>
                    <a:pt x="736" y="3303"/>
                    <a:pt x="1651" y="3303"/>
                  </a:cubicBezTo>
                  <a:cubicBezTo>
                    <a:pt x="2606" y="3303"/>
                    <a:pt x="3362" y="2567"/>
                    <a:pt x="3342" y="1652"/>
                  </a:cubicBezTo>
                  <a:cubicBezTo>
                    <a:pt x="3342" y="737"/>
                    <a:pt x="2586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5442215" y="240951"/>
              <a:ext cx="41595" cy="41098"/>
            </a:xfrm>
            <a:custGeom>
              <a:rect b="b" l="l" r="r" t="t"/>
              <a:pathLst>
                <a:path extrusionOk="0" h="3303" w="3343">
                  <a:moveTo>
                    <a:pt x="1671" y="1"/>
                  </a:moveTo>
                  <a:cubicBezTo>
                    <a:pt x="776" y="1"/>
                    <a:pt x="0" y="776"/>
                    <a:pt x="0" y="1672"/>
                  </a:cubicBezTo>
                  <a:cubicBezTo>
                    <a:pt x="20" y="2587"/>
                    <a:pt x="756" y="3303"/>
                    <a:pt x="1691" y="3303"/>
                  </a:cubicBezTo>
                  <a:cubicBezTo>
                    <a:pt x="2626" y="3303"/>
                    <a:pt x="3342" y="2587"/>
                    <a:pt x="3342" y="1652"/>
                  </a:cubicBezTo>
                  <a:cubicBezTo>
                    <a:pt x="3342" y="717"/>
                    <a:pt x="2626" y="1"/>
                    <a:pt x="16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5441966" y="9500"/>
              <a:ext cx="41844" cy="41346"/>
            </a:xfrm>
            <a:custGeom>
              <a:rect b="b" l="l" r="r" t="t"/>
              <a:pathLst>
                <a:path extrusionOk="0" h="3323" w="3363">
                  <a:moveTo>
                    <a:pt x="1694" y="0"/>
                  </a:moveTo>
                  <a:cubicBezTo>
                    <a:pt x="776" y="0"/>
                    <a:pt x="40" y="729"/>
                    <a:pt x="20" y="1632"/>
                  </a:cubicBezTo>
                  <a:cubicBezTo>
                    <a:pt x="0" y="2507"/>
                    <a:pt x="776" y="3303"/>
                    <a:pt x="1671" y="3323"/>
                  </a:cubicBezTo>
                  <a:cubicBezTo>
                    <a:pt x="2606" y="3323"/>
                    <a:pt x="3362" y="2587"/>
                    <a:pt x="3362" y="1672"/>
                  </a:cubicBezTo>
                  <a:cubicBezTo>
                    <a:pt x="3362" y="737"/>
                    <a:pt x="2646" y="1"/>
                    <a:pt x="1731" y="1"/>
                  </a:cubicBezTo>
                  <a:cubicBezTo>
                    <a:pt x="1719" y="1"/>
                    <a:pt x="1706" y="0"/>
                    <a:pt x="1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5566712" y="9500"/>
              <a:ext cx="41844" cy="41346"/>
            </a:xfrm>
            <a:custGeom>
              <a:rect b="b" l="l" r="r" t="t"/>
              <a:pathLst>
                <a:path extrusionOk="0" h="3323" w="3363">
                  <a:moveTo>
                    <a:pt x="1634" y="0"/>
                  </a:moveTo>
                  <a:cubicBezTo>
                    <a:pt x="717" y="0"/>
                    <a:pt x="0" y="729"/>
                    <a:pt x="0" y="1652"/>
                  </a:cubicBezTo>
                  <a:cubicBezTo>
                    <a:pt x="0" y="2567"/>
                    <a:pt x="756" y="3323"/>
                    <a:pt x="1651" y="3323"/>
                  </a:cubicBezTo>
                  <a:cubicBezTo>
                    <a:pt x="2586" y="3303"/>
                    <a:pt x="3342" y="2567"/>
                    <a:pt x="3342" y="1652"/>
                  </a:cubicBezTo>
                  <a:cubicBezTo>
                    <a:pt x="3362" y="757"/>
                    <a:pt x="2586" y="1"/>
                    <a:pt x="1671" y="1"/>
                  </a:cubicBezTo>
                  <a:cubicBezTo>
                    <a:pt x="1659" y="1"/>
                    <a:pt x="1647" y="0"/>
                    <a:pt x="1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5566712" y="125101"/>
              <a:ext cx="41844" cy="41110"/>
            </a:xfrm>
            <a:custGeom>
              <a:rect b="b" l="l" r="r" t="t"/>
              <a:pathLst>
                <a:path extrusionOk="0" h="3304" w="3363">
                  <a:moveTo>
                    <a:pt x="1651" y="1"/>
                  </a:moveTo>
                  <a:cubicBezTo>
                    <a:pt x="716" y="1"/>
                    <a:pt x="0" y="737"/>
                    <a:pt x="0" y="1672"/>
                  </a:cubicBezTo>
                  <a:cubicBezTo>
                    <a:pt x="20" y="2594"/>
                    <a:pt x="717" y="3303"/>
                    <a:pt x="1652" y="3303"/>
                  </a:cubicBezTo>
                  <a:cubicBezTo>
                    <a:pt x="1665" y="3303"/>
                    <a:pt x="1678" y="3303"/>
                    <a:pt x="1691" y="3303"/>
                  </a:cubicBezTo>
                  <a:cubicBezTo>
                    <a:pt x="2586" y="3303"/>
                    <a:pt x="3362" y="2527"/>
                    <a:pt x="3342" y="1652"/>
                  </a:cubicBezTo>
                  <a:cubicBezTo>
                    <a:pt x="3342" y="717"/>
                    <a:pt x="2586" y="1"/>
                    <a:pt x="1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5566712" y="356551"/>
              <a:ext cx="41844" cy="41346"/>
            </a:xfrm>
            <a:custGeom>
              <a:rect b="b" l="l" r="r" t="t"/>
              <a:pathLst>
                <a:path extrusionOk="0" h="3323" w="3363">
                  <a:moveTo>
                    <a:pt x="1671" y="0"/>
                  </a:moveTo>
                  <a:cubicBezTo>
                    <a:pt x="756" y="0"/>
                    <a:pt x="20" y="737"/>
                    <a:pt x="0" y="1652"/>
                  </a:cubicBezTo>
                  <a:cubicBezTo>
                    <a:pt x="0" y="2587"/>
                    <a:pt x="716" y="3323"/>
                    <a:pt x="1651" y="3323"/>
                  </a:cubicBezTo>
                  <a:cubicBezTo>
                    <a:pt x="2566" y="3323"/>
                    <a:pt x="3322" y="2587"/>
                    <a:pt x="3342" y="1691"/>
                  </a:cubicBezTo>
                  <a:cubicBezTo>
                    <a:pt x="3362" y="776"/>
                    <a:pt x="2586" y="0"/>
                    <a:pt x="1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5442215" y="125101"/>
              <a:ext cx="41595" cy="41110"/>
            </a:xfrm>
            <a:custGeom>
              <a:rect b="b" l="l" r="r" t="t"/>
              <a:pathLst>
                <a:path extrusionOk="0" h="3304" w="3343">
                  <a:moveTo>
                    <a:pt x="1671" y="1"/>
                  </a:moveTo>
                  <a:cubicBezTo>
                    <a:pt x="776" y="1"/>
                    <a:pt x="0" y="777"/>
                    <a:pt x="0" y="1672"/>
                  </a:cubicBezTo>
                  <a:cubicBezTo>
                    <a:pt x="0" y="2555"/>
                    <a:pt x="756" y="3303"/>
                    <a:pt x="1656" y="3303"/>
                  </a:cubicBezTo>
                  <a:cubicBezTo>
                    <a:pt x="1668" y="3303"/>
                    <a:pt x="1679" y="3303"/>
                    <a:pt x="1691" y="3303"/>
                  </a:cubicBezTo>
                  <a:cubicBezTo>
                    <a:pt x="2626" y="3303"/>
                    <a:pt x="3342" y="2587"/>
                    <a:pt x="3342" y="1652"/>
                  </a:cubicBezTo>
                  <a:cubicBezTo>
                    <a:pt x="3342" y="717"/>
                    <a:pt x="2626" y="1"/>
                    <a:pt x="16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5442215" y="356804"/>
              <a:ext cx="41595" cy="41098"/>
            </a:xfrm>
            <a:custGeom>
              <a:rect b="b" l="l" r="r" t="t"/>
              <a:pathLst>
                <a:path extrusionOk="0" h="3303" w="3343">
                  <a:moveTo>
                    <a:pt x="1671" y="1"/>
                  </a:moveTo>
                  <a:cubicBezTo>
                    <a:pt x="776" y="1"/>
                    <a:pt x="0" y="776"/>
                    <a:pt x="0" y="1672"/>
                  </a:cubicBezTo>
                  <a:cubicBezTo>
                    <a:pt x="20" y="2587"/>
                    <a:pt x="756" y="3303"/>
                    <a:pt x="1691" y="3303"/>
                  </a:cubicBezTo>
                  <a:cubicBezTo>
                    <a:pt x="2626" y="3303"/>
                    <a:pt x="3342" y="2587"/>
                    <a:pt x="3342" y="1652"/>
                  </a:cubicBezTo>
                  <a:cubicBezTo>
                    <a:pt x="3342" y="717"/>
                    <a:pt x="2626" y="1"/>
                    <a:pt x="16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5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5"/>
          <p:cNvSpPr/>
          <p:nvPr/>
        </p:nvSpPr>
        <p:spPr>
          <a:xfrm rot="5400000">
            <a:off x="8408460" y="4405944"/>
            <a:ext cx="482728" cy="477609"/>
          </a:xfrm>
          <a:custGeom>
            <a:rect b="b" l="l" r="r" t="t"/>
            <a:pathLst>
              <a:path extrusionOk="0" h="43203" w="43666">
                <a:moveTo>
                  <a:pt x="9618" y="0"/>
                </a:moveTo>
                <a:cubicBezTo>
                  <a:pt x="8777" y="0"/>
                  <a:pt x="7923" y="119"/>
                  <a:pt x="7102" y="245"/>
                </a:cubicBezTo>
                <a:cubicBezTo>
                  <a:pt x="3522" y="782"/>
                  <a:pt x="896" y="3547"/>
                  <a:pt x="299" y="7048"/>
                </a:cubicBezTo>
                <a:cubicBezTo>
                  <a:pt x="60" y="8480"/>
                  <a:pt x="1" y="9992"/>
                  <a:pt x="299" y="11405"/>
                </a:cubicBezTo>
                <a:cubicBezTo>
                  <a:pt x="697" y="13374"/>
                  <a:pt x="1871" y="15085"/>
                  <a:pt x="3601" y="16298"/>
                </a:cubicBezTo>
                <a:cubicBezTo>
                  <a:pt x="5422" y="17586"/>
                  <a:pt x="7280" y="18254"/>
                  <a:pt x="9190" y="18254"/>
                </a:cubicBezTo>
                <a:cubicBezTo>
                  <a:pt x="10701" y="18254"/>
                  <a:pt x="12244" y="17836"/>
                  <a:pt x="13826" y="16975"/>
                </a:cubicBezTo>
                <a:cubicBezTo>
                  <a:pt x="15835" y="15880"/>
                  <a:pt x="17904" y="14766"/>
                  <a:pt x="20052" y="14030"/>
                </a:cubicBezTo>
                <a:cubicBezTo>
                  <a:pt x="20925" y="13726"/>
                  <a:pt x="21777" y="13572"/>
                  <a:pt x="22599" y="13572"/>
                </a:cubicBezTo>
                <a:cubicBezTo>
                  <a:pt x="24513" y="13572"/>
                  <a:pt x="26258" y="14407"/>
                  <a:pt x="27691" y="16119"/>
                </a:cubicBezTo>
                <a:cubicBezTo>
                  <a:pt x="29780" y="18606"/>
                  <a:pt x="30178" y="21430"/>
                  <a:pt x="28885" y="24375"/>
                </a:cubicBezTo>
                <a:cubicBezTo>
                  <a:pt x="28308" y="25707"/>
                  <a:pt x="27492" y="26941"/>
                  <a:pt x="26637" y="28095"/>
                </a:cubicBezTo>
                <a:cubicBezTo>
                  <a:pt x="22440" y="33724"/>
                  <a:pt x="24389" y="40368"/>
                  <a:pt x="30974" y="42835"/>
                </a:cubicBezTo>
                <a:cubicBezTo>
                  <a:pt x="31113" y="42875"/>
                  <a:pt x="31212" y="42974"/>
                  <a:pt x="31351" y="43014"/>
                </a:cubicBezTo>
                <a:cubicBezTo>
                  <a:pt x="31953" y="43149"/>
                  <a:pt x="32571" y="43202"/>
                  <a:pt x="33190" y="43202"/>
                </a:cubicBezTo>
                <a:cubicBezTo>
                  <a:pt x="33943" y="43202"/>
                  <a:pt x="34698" y="43123"/>
                  <a:pt x="35429" y="43014"/>
                </a:cubicBezTo>
                <a:cubicBezTo>
                  <a:pt x="38513" y="42537"/>
                  <a:pt x="40641" y="40329"/>
                  <a:pt x="41835" y="37384"/>
                </a:cubicBezTo>
                <a:cubicBezTo>
                  <a:pt x="43108" y="34301"/>
                  <a:pt x="42611" y="31437"/>
                  <a:pt x="40801" y="28731"/>
                </a:cubicBezTo>
                <a:cubicBezTo>
                  <a:pt x="40104" y="27677"/>
                  <a:pt x="39328" y="26662"/>
                  <a:pt x="38612" y="25608"/>
                </a:cubicBezTo>
                <a:cubicBezTo>
                  <a:pt x="36603" y="22704"/>
                  <a:pt x="36444" y="20555"/>
                  <a:pt x="39607" y="17273"/>
                </a:cubicBezTo>
                <a:cubicBezTo>
                  <a:pt x="41198" y="15602"/>
                  <a:pt x="42969" y="13991"/>
                  <a:pt x="43327" y="11683"/>
                </a:cubicBezTo>
                <a:cubicBezTo>
                  <a:pt x="43546" y="10330"/>
                  <a:pt x="43665" y="8918"/>
                  <a:pt x="43327" y="7605"/>
                </a:cubicBezTo>
                <a:cubicBezTo>
                  <a:pt x="42969" y="6153"/>
                  <a:pt x="42113" y="4820"/>
                  <a:pt x="41159" y="3706"/>
                </a:cubicBezTo>
                <a:cubicBezTo>
                  <a:pt x="39439" y="1669"/>
                  <a:pt x="36984" y="639"/>
                  <a:pt x="34494" y="639"/>
                </a:cubicBezTo>
                <a:cubicBezTo>
                  <a:pt x="32461" y="639"/>
                  <a:pt x="30405" y="1326"/>
                  <a:pt x="28706" y="2711"/>
                </a:cubicBezTo>
                <a:cubicBezTo>
                  <a:pt x="28328" y="3010"/>
                  <a:pt x="27930" y="3328"/>
                  <a:pt x="27532" y="3627"/>
                </a:cubicBezTo>
                <a:cubicBezTo>
                  <a:pt x="25764" y="4974"/>
                  <a:pt x="23954" y="5636"/>
                  <a:pt x="22142" y="5636"/>
                </a:cubicBezTo>
                <a:cubicBezTo>
                  <a:pt x="20264" y="5636"/>
                  <a:pt x="18384" y="4924"/>
                  <a:pt x="16551" y="3527"/>
                </a:cubicBezTo>
                <a:cubicBezTo>
                  <a:pt x="14960" y="2314"/>
                  <a:pt x="13408" y="802"/>
                  <a:pt x="11459" y="245"/>
                </a:cubicBezTo>
                <a:cubicBezTo>
                  <a:pt x="10864" y="66"/>
                  <a:pt x="10245" y="0"/>
                  <a:pt x="96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4"/>
          <p:cNvSpPr txBox="1"/>
          <p:nvPr>
            <p:ph idx="2" type="title"/>
          </p:nvPr>
        </p:nvSpPr>
        <p:spPr>
          <a:xfrm>
            <a:off x="720000" y="1399875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" name="Google Shape;78;p4"/>
          <p:cNvSpPr txBox="1"/>
          <p:nvPr>
            <p:ph idx="3" type="title"/>
          </p:nvPr>
        </p:nvSpPr>
        <p:spPr>
          <a:xfrm>
            <a:off x="720000" y="3057871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4"/>
          <p:cNvSpPr txBox="1"/>
          <p:nvPr>
            <p:ph idx="4" type="title"/>
          </p:nvPr>
        </p:nvSpPr>
        <p:spPr>
          <a:xfrm>
            <a:off x="3101700" y="1399875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4"/>
          <p:cNvSpPr txBox="1"/>
          <p:nvPr>
            <p:ph idx="5" type="title"/>
          </p:nvPr>
        </p:nvSpPr>
        <p:spPr>
          <a:xfrm>
            <a:off x="3101700" y="3057871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" name="Google Shape;81;p4"/>
          <p:cNvSpPr txBox="1"/>
          <p:nvPr>
            <p:ph idx="6" type="title"/>
          </p:nvPr>
        </p:nvSpPr>
        <p:spPr>
          <a:xfrm>
            <a:off x="5483400" y="1399875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4"/>
          <p:cNvSpPr txBox="1"/>
          <p:nvPr>
            <p:ph idx="7" type="title"/>
          </p:nvPr>
        </p:nvSpPr>
        <p:spPr>
          <a:xfrm>
            <a:off x="5483400" y="3057871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" name="Google Shape;83;p4"/>
          <p:cNvSpPr txBox="1"/>
          <p:nvPr>
            <p:ph idx="1" type="subTitle"/>
          </p:nvPr>
        </p:nvSpPr>
        <p:spPr>
          <a:xfrm>
            <a:off x="720000" y="1999875"/>
            <a:ext cx="23055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4"/>
          <p:cNvSpPr txBox="1"/>
          <p:nvPr>
            <p:ph idx="8" type="subTitle"/>
          </p:nvPr>
        </p:nvSpPr>
        <p:spPr>
          <a:xfrm>
            <a:off x="3101700" y="1999875"/>
            <a:ext cx="23055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5" name="Google Shape;85;p4"/>
          <p:cNvSpPr txBox="1"/>
          <p:nvPr>
            <p:ph idx="9" type="subTitle"/>
          </p:nvPr>
        </p:nvSpPr>
        <p:spPr>
          <a:xfrm>
            <a:off x="5483400" y="1999875"/>
            <a:ext cx="23055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6" name="Google Shape;86;p4"/>
          <p:cNvSpPr txBox="1"/>
          <p:nvPr>
            <p:ph idx="13" type="subTitle"/>
          </p:nvPr>
        </p:nvSpPr>
        <p:spPr>
          <a:xfrm>
            <a:off x="720000" y="3657875"/>
            <a:ext cx="23055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7" name="Google Shape;87;p4"/>
          <p:cNvSpPr txBox="1"/>
          <p:nvPr>
            <p:ph idx="14" type="subTitle"/>
          </p:nvPr>
        </p:nvSpPr>
        <p:spPr>
          <a:xfrm>
            <a:off x="3101700" y="3657875"/>
            <a:ext cx="23055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8" name="Google Shape;88;p4"/>
          <p:cNvSpPr txBox="1"/>
          <p:nvPr>
            <p:ph idx="15" type="subTitle"/>
          </p:nvPr>
        </p:nvSpPr>
        <p:spPr>
          <a:xfrm>
            <a:off x="5483400" y="3657875"/>
            <a:ext cx="23055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9" name="Google Shape;89;p4"/>
          <p:cNvSpPr/>
          <p:nvPr/>
        </p:nvSpPr>
        <p:spPr>
          <a:xfrm flipH="1" rot="5400000">
            <a:off x="8403778" y="255338"/>
            <a:ext cx="482799" cy="486900"/>
          </a:xfrm>
          <a:custGeom>
            <a:rect b="b" l="l" r="r" t="t"/>
            <a:pathLst>
              <a:path extrusionOk="0" h="30880" w="30615">
                <a:moveTo>
                  <a:pt x="22604" y="1"/>
                </a:moveTo>
                <a:cubicBezTo>
                  <a:pt x="22172" y="1"/>
                  <a:pt x="21742" y="39"/>
                  <a:pt x="21325" y="137"/>
                </a:cubicBezTo>
                <a:cubicBezTo>
                  <a:pt x="20112" y="435"/>
                  <a:pt x="18978" y="1131"/>
                  <a:pt x="17963" y="1847"/>
                </a:cubicBezTo>
                <a:cubicBezTo>
                  <a:pt x="16392" y="2942"/>
                  <a:pt x="15596" y="4593"/>
                  <a:pt x="15238" y="6463"/>
                </a:cubicBezTo>
                <a:cubicBezTo>
                  <a:pt x="15039" y="7497"/>
                  <a:pt x="14880" y="8551"/>
                  <a:pt x="14601" y="9566"/>
                </a:cubicBezTo>
                <a:cubicBezTo>
                  <a:pt x="13607" y="13206"/>
                  <a:pt x="11578" y="14997"/>
                  <a:pt x="7818" y="15394"/>
                </a:cubicBezTo>
                <a:cubicBezTo>
                  <a:pt x="5550" y="15653"/>
                  <a:pt x="3561" y="16329"/>
                  <a:pt x="1989" y="18080"/>
                </a:cubicBezTo>
                <a:cubicBezTo>
                  <a:pt x="1015" y="19174"/>
                  <a:pt x="318" y="20427"/>
                  <a:pt x="119" y="21820"/>
                </a:cubicBezTo>
                <a:cubicBezTo>
                  <a:pt x="0" y="22715"/>
                  <a:pt x="0" y="23630"/>
                  <a:pt x="119" y="24525"/>
                </a:cubicBezTo>
                <a:cubicBezTo>
                  <a:pt x="398" y="26554"/>
                  <a:pt x="1572" y="28265"/>
                  <a:pt x="3322" y="29379"/>
                </a:cubicBezTo>
                <a:cubicBezTo>
                  <a:pt x="4257" y="29976"/>
                  <a:pt x="5272" y="30533"/>
                  <a:pt x="6346" y="30752"/>
                </a:cubicBezTo>
                <a:cubicBezTo>
                  <a:pt x="6773" y="30842"/>
                  <a:pt x="7213" y="30879"/>
                  <a:pt x="7653" y="30879"/>
                </a:cubicBezTo>
                <a:cubicBezTo>
                  <a:pt x="8177" y="30879"/>
                  <a:pt x="8703" y="30827"/>
                  <a:pt x="9210" y="30752"/>
                </a:cubicBezTo>
                <a:cubicBezTo>
                  <a:pt x="11299" y="30453"/>
                  <a:pt x="12970" y="29200"/>
                  <a:pt x="14164" y="27370"/>
                </a:cubicBezTo>
                <a:cubicBezTo>
                  <a:pt x="14939" y="26176"/>
                  <a:pt x="15258" y="24863"/>
                  <a:pt x="15477" y="23491"/>
                </a:cubicBezTo>
                <a:cubicBezTo>
                  <a:pt x="15656" y="22257"/>
                  <a:pt x="15894" y="21024"/>
                  <a:pt x="16272" y="19850"/>
                </a:cubicBezTo>
                <a:cubicBezTo>
                  <a:pt x="16789" y="18179"/>
                  <a:pt x="17963" y="16986"/>
                  <a:pt x="19594" y="16409"/>
                </a:cubicBezTo>
                <a:cubicBezTo>
                  <a:pt x="20828" y="15971"/>
                  <a:pt x="22121" y="15613"/>
                  <a:pt x="23434" y="15414"/>
                </a:cubicBezTo>
                <a:cubicBezTo>
                  <a:pt x="26935" y="14877"/>
                  <a:pt x="29242" y="13007"/>
                  <a:pt x="30277" y="9606"/>
                </a:cubicBezTo>
                <a:cubicBezTo>
                  <a:pt x="30316" y="9466"/>
                  <a:pt x="30396" y="9347"/>
                  <a:pt x="30416" y="9228"/>
                </a:cubicBezTo>
                <a:cubicBezTo>
                  <a:pt x="30615" y="8293"/>
                  <a:pt x="30615" y="7298"/>
                  <a:pt x="30416" y="6363"/>
                </a:cubicBezTo>
                <a:cubicBezTo>
                  <a:pt x="30197" y="5269"/>
                  <a:pt x="29640" y="4274"/>
                  <a:pt x="29063" y="3339"/>
                </a:cubicBezTo>
                <a:cubicBezTo>
                  <a:pt x="27949" y="1569"/>
                  <a:pt x="26219" y="415"/>
                  <a:pt x="24209" y="137"/>
                </a:cubicBezTo>
                <a:cubicBezTo>
                  <a:pt x="23681" y="60"/>
                  <a:pt x="23140" y="1"/>
                  <a:pt x="226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5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>
            <p:ph type="title"/>
          </p:nvPr>
        </p:nvSpPr>
        <p:spPr>
          <a:xfrm>
            <a:off x="713225" y="1315050"/>
            <a:ext cx="400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1" type="subTitle"/>
          </p:nvPr>
        </p:nvSpPr>
        <p:spPr>
          <a:xfrm>
            <a:off x="713225" y="2006550"/>
            <a:ext cx="4000500" cy="1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94" name="Google Shape;94;p5"/>
          <p:cNvSpPr/>
          <p:nvPr>
            <p:ph idx="2" type="pic"/>
          </p:nvPr>
        </p:nvSpPr>
        <p:spPr>
          <a:xfrm>
            <a:off x="5288275" y="1055400"/>
            <a:ext cx="3008100" cy="30327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6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6"/>
          <p:cNvSpPr txBox="1"/>
          <p:nvPr>
            <p:ph type="title"/>
          </p:nvPr>
        </p:nvSpPr>
        <p:spPr>
          <a:xfrm>
            <a:off x="713225" y="3258200"/>
            <a:ext cx="7717500" cy="13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6"/>
          <p:cNvSpPr txBox="1"/>
          <p:nvPr>
            <p:ph idx="2" type="title"/>
          </p:nvPr>
        </p:nvSpPr>
        <p:spPr>
          <a:xfrm>
            <a:off x="713225" y="539500"/>
            <a:ext cx="22605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99" name="Google Shape;99;p6"/>
          <p:cNvGrpSpPr/>
          <p:nvPr/>
        </p:nvGrpSpPr>
        <p:grpSpPr>
          <a:xfrm>
            <a:off x="8010526" y="160468"/>
            <a:ext cx="967595" cy="4725627"/>
            <a:chOff x="8010526" y="160468"/>
            <a:chExt cx="967595" cy="4725627"/>
          </a:xfrm>
        </p:grpSpPr>
        <p:grpSp>
          <p:nvGrpSpPr>
            <p:cNvPr id="100" name="Google Shape;100;p6"/>
            <p:cNvGrpSpPr/>
            <p:nvPr/>
          </p:nvGrpSpPr>
          <p:grpSpPr>
            <a:xfrm>
              <a:off x="8010526" y="160468"/>
              <a:ext cx="967595" cy="967594"/>
              <a:chOff x="-3755051" y="3145047"/>
              <a:chExt cx="662873" cy="662872"/>
            </a:xfrm>
          </p:grpSpPr>
          <p:sp>
            <p:nvSpPr>
              <p:cNvPr id="101" name="Google Shape;101;p6"/>
              <p:cNvSpPr/>
              <p:nvPr/>
            </p:nvSpPr>
            <p:spPr>
              <a:xfrm>
                <a:off x="-3755051" y="3145047"/>
                <a:ext cx="662872" cy="662872"/>
              </a:xfrm>
              <a:custGeom>
                <a:rect b="b" l="l" r="r" t="t"/>
                <a:pathLst>
                  <a:path extrusionOk="0" h="49275" w="49275">
                    <a:moveTo>
                      <a:pt x="46947" y="1"/>
                    </a:moveTo>
                    <a:cubicBezTo>
                      <a:pt x="46649" y="339"/>
                      <a:pt x="46370" y="677"/>
                      <a:pt x="46052" y="995"/>
                    </a:cubicBezTo>
                    <a:cubicBezTo>
                      <a:pt x="31033" y="16014"/>
                      <a:pt x="16014" y="31033"/>
                      <a:pt x="995" y="46052"/>
                    </a:cubicBezTo>
                    <a:cubicBezTo>
                      <a:pt x="677" y="46371"/>
                      <a:pt x="339" y="46649"/>
                      <a:pt x="1" y="46947"/>
                    </a:cubicBezTo>
                    <a:lnTo>
                      <a:pt x="200" y="49275"/>
                    </a:lnTo>
                    <a:cubicBezTo>
                      <a:pt x="478" y="48957"/>
                      <a:pt x="737" y="48638"/>
                      <a:pt x="1035" y="48340"/>
                    </a:cubicBezTo>
                    <a:cubicBezTo>
                      <a:pt x="16810" y="32565"/>
                      <a:pt x="32585" y="16790"/>
                      <a:pt x="48360" y="1035"/>
                    </a:cubicBezTo>
                    <a:cubicBezTo>
                      <a:pt x="48638" y="737"/>
                      <a:pt x="48976" y="478"/>
                      <a:pt x="49275" y="199"/>
                    </a:cubicBezTo>
                    <a:lnTo>
                      <a:pt x="469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-3677174" y="3222924"/>
                <a:ext cx="584995" cy="584995"/>
              </a:xfrm>
              <a:custGeom>
                <a:rect b="b" l="l" r="r" t="t"/>
                <a:pathLst>
                  <a:path extrusionOk="0" h="43486" w="43486">
                    <a:moveTo>
                      <a:pt x="43486" y="0"/>
                    </a:moveTo>
                    <a:cubicBezTo>
                      <a:pt x="43187" y="279"/>
                      <a:pt x="42849" y="537"/>
                      <a:pt x="42551" y="836"/>
                    </a:cubicBezTo>
                    <a:cubicBezTo>
                      <a:pt x="28646" y="14741"/>
                      <a:pt x="14741" y="28646"/>
                      <a:pt x="836" y="42551"/>
                    </a:cubicBezTo>
                    <a:cubicBezTo>
                      <a:pt x="557" y="42849"/>
                      <a:pt x="279" y="43168"/>
                      <a:pt x="0" y="43486"/>
                    </a:cubicBezTo>
                    <a:lnTo>
                      <a:pt x="2328" y="43486"/>
                    </a:lnTo>
                    <a:cubicBezTo>
                      <a:pt x="2606" y="43168"/>
                      <a:pt x="2865" y="42849"/>
                      <a:pt x="3163" y="42551"/>
                    </a:cubicBezTo>
                    <a:cubicBezTo>
                      <a:pt x="16292" y="29422"/>
                      <a:pt x="29422" y="16292"/>
                      <a:pt x="42551" y="3163"/>
                    </a:cubicBezTo>
                    <a:cubicBezTo>
                      <a:pt x="42849" y="2865"/>
                      <a:pt x="43187" y="2606"/>
                      <a:pt x="43486" y="2328"/>
                    </a:cubicBezTo>
                    <a:lnTo>
                      <a:pt x="434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-3755051" y="3145047"/>
                <a:ext cx="564131" cy="564131"/>
              </a:xfrm>
              <a:custGeom>
                <a:rect b="b" l="l" r="r" t="t"/>
                <a:pathLst>
                  <a:path extrusionOk="0" h="41935" w="41935">
                    <a:moveTo>
                      <a:pt x="39806" y="1"/>
                    </a:moveTo>
                    <a:cubicBezTo>
                      <a:pt x="39547" y="279"/>
                      <a:pt x="39309" y="577"/>
                      <a:pt x="39030" y="856"/>
                    </a:cubicBezTo>
                    <a:cubicBezTo>
                      <a:pt x="26299" y="13567"/>
                      <a:pt x="13587" y="26299"/>
                      <a:pt x="856" y="39010"/>
                    </a:cubicBezTo>
                    <a:cubicBezTo>
                      <a:pt x="577" y="39289"/>
                      <a:pt x="279" y="39547"/>
                      <a:pt x="1" y="39806"/>
                    </a:cubicBezTo>
                    <a:lnTo>
                      <a:pt x="1" y="41934"/>
                    </a:lnTo>
                    <a:cubicBezTo>
                      <a:pt x="319" y="41656"/>
                      <a:pt x="657" y="41397"/>
                      <a:pt x="936" y="41099"/>
                    </a:cubicBezTo>
                    <a:cubicBezTo>
                      <a:pt x="14343" y="27711"/>
                      <a:pt x="27731" y="14323"/>
                      <a:pt x="41099" y="936"/>
                    </a:cubicBezTo>
                    <a:cubicBezTo>
                      <a:pt x="41397" y="637"/>
                      <a:pt x="41656" y="299"/>
                      <a:pt x="419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-3570402" y="3329427"/>
                <a:ext cx="478223" cy="478492"/>
              </a:xfrm>
              <a:custGeom>
                <a:rect b="b" l="l" r="r" t="t"/>
                <a:pathLst>
                  <a:path extrusionOk="0" h="35569" w="35549">
                    <a:moveTo>
                      <a:pt x="35549" y="1"/>
                    </a:moveTo>
                    <a:cubicBezTo>
                      <a:pt x="35230" y="279"/>
                      <a:pt x="34912" y="538"/>
                      <a:pt x="34614" y="836"/>
                    </a:cubicBezTo>
                    <a:cubicBezTo>
                      <a:pt x="23355" y="12095"/>
                      <a:pt x="12075" y="23355"/>
                      <a:pt x="836" y="34634"/>
                    </a:cubicBezTo>
                    <a:cubicBezTo>
                      <a:pt x="538" y="34932"/>
                      <a:pt x="279" y="35251"/>
                      <a:pt x="1" y="35569"/>
                    </a:cubicBezTo>
                    <a:lnTo>
                      <a:pt x="2308" y="35569"/>
                    </a:lnTo>
                    <a:cubicBezTo>
                      <a:pt x="2587" y="35251"/>
                      <a:pt x="2865" y="34932"/>
                      <a:pt x="3144" y="34634"/>
                    </a:cubicBezTo>
                    <a:cubicBezTo>
                      <a:pt x="13647" y="24150"/>
                      <a:pt x="24130" y="13647"/>
                      <a:pt x="34614" y="3164"/>
                    </a:cubicBezTo>
                    <a:cubicBezTo>
                      <a:pt x="34912" y="2865"/>
                      <a:pt x="35250" y="2607"/>
                      <a:pt x="35549" y="2328"/>
                    </a:cubicBezTo>
                    <a:lnTo>
                      <a:pt x="355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-3755051" y="3145047"/>
                <a:ext cx="465376" cy="465120"/>
              </a:xfrm>
              <a:custGeom>
                <a:rect b="b" l="l" r="r" t="t"/>
                <a:pathLst>
                  <a:path extrusionOk="0" h="34575" w="34594">
                    <a:moveTo>
                      <a:pt x="32267" y="1"/>
                    </a:moveTo>
                    <a:cubicBezTo>
                      <a:pt x="32028" y="279"/>
                      <a:pt x="31769" y="577"/>
                      <a:pt x="31511" y="856"/>
                    </a:cubicBezTo>
                    <a:cubicBezTo>
                      <a:pt x="21306" y="11081"/>
                      <a:pt x="11081" y="21286"/>
                      <a:pt x="876" y="31491"/>
                    </a:cubicBezTo>
                    <a:cubicBezTo>
                      <a:pt x="597" y="31769"/>
                      <a:pt x="299" y="32008"/>
                      <a:pt x="1" y="32267"/>
                    </a:cubicBezTo>
                    <a:cubicBezTo>
                      <a:pt x="1" y="33042"/>
                      <a:pt x="1" y="33818"/>
                      <a:pt x="1" y="34574"/>
                    </a:cubicBezTo>
                    <a:cubicBezTo>
                      <a:pt x="319" y="34296"/>
                      <a:pt x="637" y="34037"/>
                      <a:pt x="936" y="33739"/>
                    </a:cubicBezTo>
                    <a:cubicBezTo>
                      <a:pt x="11877" y="22818"/>
                      <a:pt x="22817" y="11877"/>
                      <a:pt x="33758" y="916"/>
                    </a:cubicBezTo>
                    <a:cubicBezTo>
                      <a:pt x="34057" y="637"/>
                      <a:pt x="34315" y="299"/>
                      <a:pt x="34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-3463898" y="3436199"/>
                <a:ext cx="371719" cy="371719"/>
              </a:xfrm>
              <a:custGeom>
                <a:rect b="b" l="l" r="r" t="t"/>
                <a:pathLst>
                  <a:path extrusionOk="0" h="27632" w="27632">
                    <a:moveTo>
                      <a:pt x="27632" y="1"/>
                    </a:moveTo>
                    <a:cubicBezTo>
                      <a:pt x="27333" y="259"/>
                      <a:pt x="27035" y="498"/>
                      <a:pt x="26776" y="757"/>
                    </a:cubicBezTo>
                    <a:cubicBezTo>
                      <a:pt x="18103" y="9430"/>
                      <a:pt x="9430" y="18083"/>
                      <a:pt x="757" y="26757"/>
                    </a:cubicBezTo>
                    <a:cubicBezTo>
                      <a:pt x="498" y="27035"/>
                      <a:pt x="259" y="27333"/>
                      <a:pt x="1" y="27632"/>
                    </a:cubicBezTo>
                    <a:lnTo>
                      <a:pt x="2328" y="27632"/>
                    </a:lnTo>
                    <a:cubicBezTo>
                      <a:pt x="2547" y="27353"/>
                      <a:pt x="2766" y="27075"/>
                      <a:pt x="3025" y="26836"/>
                    </a:cubicBezTo>
                    <a:cubicBezTo>
                      <a:pt x="10962" y="18899"/>
                      <a:pt x="18899" y="10942"/>
                      <a:pt x="26836" y="3005"/>
                    </a:cubicBezTo>
                    <a:cubicBezTo>
                      <a:pt x="27095" y="2766"/>
                      <a:pt x="27373" y="2547"/>
                      <a:pt x="27632" y="2308"/>
                    </a:cubicBezTo>
                    <a:cubicBezTo>
                      <a:pt x="27632" y="1533"/>
                      <a:pt x="27632" y="777"/>
                      <a:pt x="276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-3755051" y="3145047"/>
                <a:ext cx="366634" cy="366365"/>
              </a:xfrm>
              <a:custGeom>
                <a:rect b="b" l="l" r="r" t="t"/>
                <a:pathLst>
                  <a:path extrusionOk="0" h="27234" w="27254">
                    <a:moveTo>
                      <a:pt x="24926" y="1"/>
                    </a:moveTo>
                    <a:cubicBezTo>
                      <a:pt x="24687" y="259"/>
                      <a:pt x="24469" y="538"/>
                      <a:pt x="24230" y="776"/>
                    </a:cubicBezTo>
                    <a:cubicBezTo>
                      <a:pt x="16412" y="8594"/>
                      <a:pt x="8614" y="16412"/>
                      <a:pt x="796" y="24210"/>
                    </a:cubicBezTo>
                    <a:cubicBezTo>
                      <a:pt x="538" y="24469"/>
                      <a:pt x="259" y="24687"/>
                      <a:pt x="1" y="24926"/>
                    </a:cubicBezTo>
                    <a:lnTo>
                      <a:pt x="1" y="27234"/>
                    </a:lnTo>
                    <a:cubicBezTo>
                      <a:pt x="299" y="26995"/>
                      <a:pt x="597" y="26736"/>
                      <a:pt x="876" y="26478"/>
                    </a:cubicBezTo>
                    <a:cubicBezTo>
                      <a:pt x="9410" y="17944"/>
                      <a:pt x="17944" y="9390"/>
                      <a:pt x="26478" y="856"/>
                    </a:cubicBezTo>
                    <a:cubicBezTo>
                      <a:pt x="26756" y="577"/>
                      <a:pt x="26995" y="279"/>
                      <a:pt x="272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-3755051" y="3145047"/>
                <a:ext cx="265216" cy="265216"/>
              </a:xfrm>
              <a:custGeom>
                <a:rect b="b" l="l" r="r" t="t"/>
                <a:pathLst>
                  <a:path extrusionOk="0" h="19715" w="19715">
                    <a:moveTo>
                      <a:pt x="17586" y="1"/>
                    </a:moveTo>
                    <a:cubicBezTo>
                      <a:pt x="17287" y="319"/>
                      <a:pt x="16989" y="677"/>
                      <a:pt x="16671" y="975"/>
                    </a:cubicBezTo>
                    <a:cubicBezTo>
                      <a:pt x="11459" y="6207"/>
                      <a:pt x="6227" y="11439"/>
                      <a:pt x="995" y="16671"/>
                    </a:cubicBezTo>
                    <a:cubicBezTo>
                      <a:pt x="677" y="16989"/>
                      <a:pt x="339" y="17267"/>
                      <a:pt x="1" y="17586"/>
                    </a:cubicBezTo>
                    <a:lnTo>
                      <a:pt x="1" y="19714"/>
                    </a:lnTo>
                    <a:cubicBezTo>
                      <a:pt x="279" y="19476"/>
                      <a:pt x="558" y="19277"/>
                      <a:pt x="816" y="19018"/>
                    </a:cubicBezTo>
                    <a:cubicBezTo>
                      <a:pt x="6883" y="12951"/>
                      <a:pt x="12951" y="6883"/>
                      <a:pt x="19038" y="796"/>
                    </a:cubicBezTo>
                    <a:cubicBezTo>
                      <a:pt x="19277" y="558"/>
                      <a:pt x="19495" y="259"/>
                      <a:pt x="197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-3357381" y="3542716"/>
                <a:ext cx="265203" cy="265203"/>
              </a:xfrm>
              <a:custGeom>
                <a:rect b="b" l="l" r="r" t="t"/>
                <a:pathLst>
                  <a:path extrusionOk="0" h="19714" w="19714">
                    <a:moveTo>
                      <a:pt x="19714" y="0"/>
                    </a:moveTo>
                    <a:cubicBezTo>
                      <a:pt x="19455" y="219"/>
                      <a:pt x="19157" y="438"/>
                      <a:pt x="18918" y="696"/>
                    </a:cubicBezTo>
                    <a:cubicBezTo>
                      <a:pt x="12831" y="6764"/>
                      <a:pt x="6764" y="12831"/>
                      <a:pt x="696" y="18898"/>
                    </a:cubicBezTo>
                    <a:cubicBezTo>
                      <a:pt x="458" y="19157"/>
                      <a:pt x="239" y="19435"/>
                      <a:pt x="0" y="19714"/>
                    </a:cubicBezTo>
                    <a:lnTo>
                      <a:pt x="2129" y="19714"/>
                    </a:lnTo>
                    <a:cubicBezTo>
                      <a:pt x="2447" y="19376"/>
                      <a:pt x="2725" y="19038"/>
                      <a:pt x="3044" y="18719"/>
                    </a:cubicBezTo>
                    <a:cubicBezTo>
                      <a:pt x="7778" y="13985"/>
                      <a:pt x="12493" y="9270"/>
                      <a:pt x="17227" y="4536"/>
                    </a:cubicBezTo>
                    <a:cubicBezTo>
                      <a:pt x="18043" y="3720"/>
                      <a:pt x="18878" y="2924"/>
                      <a:pt x="19714" y="2129"/>
                    </a:cubicBezTo>
                    <a:lnTo>
                      <a:pt x="197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-3755051" y="3145047"/>
                <a:ext cx="166461" cy="166192"/>
              </a:xfrm>
              <a:custGeom>
                <a:rect b="b" l="l" r="r" t="t"/>
                <a:pathLst>
                  <a:path extrusionOk="0" h="12354" w="12374">
                    <a:moveTo>
                      <a:pt x="10046" y="1"/>
                    </a:moveTo>
                    <a:cubicBezTo>
                      <a:pt x="9211" y="876"/>
                      <a:pt x="8375" y="1751"/>
                      <a:pt x="7520" y="2626"/>
                    </a:cubicBezTo>
                    <a:cubicBezTo>
                      <a:pt x="5014" y="5093"/>
                      <a:pt x="2507" y="7580"/>
                      <a:pt x="1" y="10046"/>
                    </a:cubicBezTo>
                    <a:lnTo>
                      <a:pt x="1" y="12354"/>
                    </a:lnTo>
                    <a:cubicBezTo>
                      <a:pt x="319" y="12095"/>
                      <a:pt x="637" y="11817"/>
                      <a:pt x="936" y="11538"/>
                    </a:cubicBezTo>
                    <a:cubicBezTo>
                      <a:pt x="3900" y="8554"/>
                      <a:pt x="6883" y="5590"/>
                      <a:pt x="9847" y="2626"/>
                    </a:cubicBezTo>
                    <a:cubicBezTo>
                      <a:pt x="10703" y="1771"/>
                      <a:pt x="11538" y="876"/>
                      <a:pt x="123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-3250609" y="3649220"/>
                <a:ext cx="158430" cy="158699"/>
              </a:xfrm>
              <a:custGeom>
                <a:rect b="b" l="l" r="r" t="t"/>
                <a:pathLst>
                  <a:path extrusionOk="0" h="11797" w="11777">
                    <a:moveTo>
                      <a:pt x="11777" y="0"/>
                    </a:moveTo>
                    <a:cubicBezTo>
                      <a:pt x="11458" y="279"/>
                      <a:pt x="11140" y="538"/>
                      <a:pt x="10842" y="836"/>
                    </a:cubicBezTo>
                    <a:cubicBezTo>
                      <a:pt x="8017" y="3661"/>
                      <a:pt x="5212" y="6466"/>
                      <a:pt x="2387" y="9290"/>
                    </a:cubicBezTo>
                    <a:cubicBezTo>
                      <a:pt x="1572" y="10106"/>
                      <a:pt x="796" y="10961"/>
                      <a:pt x="0" y="11797"/>
                    </a:cubicBezTo>
                    <a:lnTo>
                      <a:pt x="2308" y="11797"/>
                    </a:lnTo>
                    <a:cubicBezTo>
                      <a:pt x="3462" y="10623"/>
                      <a:pt x="4576" y="9430"/>
                      <a:pt x="5749" y="8276"/>
                    </a:cubicBezTo>
                    <a:lnTo>
                      <a:pt x="11777" y="2328"/>
                    </a:lnTo>
                    <a:lnTo>
                      <a:pt x="117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-3755051" y="3145047"/>
                <a:ext cx="67720" cy="67451"/>
              </a:xfrm>
              <a:custGeom>
                <a:rect b="b" l="l" r="r" t="t"/>
                <a:pathLst>
                  <a:path extrusionOk="0" h="5014" w="5034">
                    <a:moveTo>
                      <a:pt x="2706" y="1"/>
                    </a:moveTo>
                    <a:lnTo>
                      <a:pt x="1" y="2706"/>
                    </a:lnTo>
                    <a:lnTo>
                      <a:pt x="1" y="5014"/>
                    </a:lnTo>
                    <a:lnTo>
                      <a:pt x="50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-3144105" y="3755723"/>
                <a:ext cx="51927" cy="52196"/>
              </a:xfrm>
              <a:custGeom>
                <a:rect b="b" l="l" r="r" t="t"/>
                <a:pathLst>
                  <a:path extrusionOk="0" h="3880" w="3860">
                    <a:moveTo>
                      <a:pt x="3860" y="1"/>
                    </a:moveTo>
                    <a:lnTo>
                      <a:pt x="1" y="3880"/>
                    </a:lnTo>
                    <a:lnTo>
                      <a:pt x="2308" y="3880"/>
                    </a:lnTo>
                    <a:lnTo>
                      <a:pt x="3860" y="2328"/>
                    </a:lnTo>
                    <a:lnTo>
                      <a:pt x="38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" name="Google Shape;114;p6"/>
            <p:cNvSpPr/>
            <p:nvPr/>
          </p:nvSpPr>
          <p:spPr>
            <a:xfrm rot="5400000">
              <a:off x="8408459" y="4405926"/>
              <a:ext cx="482728" cy="477609"/>
            </a:xfrm>
            <a:custGeom>
              <a:rect b="b" l="l" r="r" t="t"/>
              <a:pathLst>
                <a:path extrusionOk="0" h="43203" w="43666">
                  <a:moveTo>
                    <a:pt x="9618" y="0"/>
                  </a:moveTo>
                  <a:cubicBezTo>
                    <a:pt x="8777" y="0"/>
                    <a:pt x="7923" y="119"/>
                    <a:pt x="7102" y="245"/>
                  </a:cubicBezTo>
                  <a:cubicBezTo>
                    <a:pt x="3522" y="782"/>
                    <a:pt x="896" y="3547"/>
                    <a:pt x="299" y="7048"/>
                  </a:cubicBezTo>
                  <a:cubicBezTo>
                    <a:pt x="60" y="8480"/>
                    <a:pt x="1" y="9992"/>
                    <a:pt x="299" y="11405"/>
                  </a:cubicBezTo>
                  <a:cubicBezTo>
                    <a:pt x="697" y="13374"/>
                    <a:pt x="1871" y="15085"/>
                    <a:pt x="3601" y="16298"/>
                  </a:cubicBezTo>
                  <a:cubicBezTo>
                    <a:pt x="5422" y="17586"/>
                    <a:pt x="7280" y="18254"/>
                    <a:pt x="9190" y="18254"/>
                  </a:cubicBezTo>
                  <a:cubicBezTo>
                    <a:pt x="10701" y="18254"/>
                    <a:pt x="12244" y="17836"/>
                    <a:pt x="13826" y="16975"/>
                  </a:cubicBezTo>
                  <a:cubicBezTo>
                    <a:pt x="15835" y="15880"/>
                    <a:pt x="17904" y="14766"/>
                    <a:pt x="20052" y="14030"/>
                  </a:cubicBezTo>
                  <a:cubicBezTo>
                    <a:pt x="20925" y="13726"/>
                    <a:pt x="21777" y="13572"/>
                    <a:pt x="22599" y="13572"/>
                  </a:cubicBezTo>
                  <a:cubicBezTo>
                    <a:pt x="24513" y="13572"/>
                    <a:pt x="26258" y="14407"/>
                    <a:pt x="27691" y="16119"/>
                  </a:cubicBezTo>
                  <a:cubicBezTo>
                    <a:pt x="29780" y="18606"/>
                    <a:pt x="30178" y="21430"/>
                    <a:pt x="28885" y="24375"/>
                  </a:cubicBezTo>
                  <a:cubicBezTo>
                    <a:pt x="28308" y="25707"/>
                    <a:pt x="27492" y="26941"/>
                    <a:pt x="26637" y="28095"/>
                  </a:cubicBezTo>
                  <a:cubicBezTo>
                    <a:pt x="22440" y="33724"/>
                    <a:pt x="24389" y="40368"/>
                    <a:pt x="30974" y="42835"/>
                  </a:cubicBezTo>
                  <a:cubicBezTo>
                    <a:pt x="31113" y="42875"/>
                    <a:pt x="31212" y="42974"/>
                    <a:pt x="31351" y="43014"/>
                  </a:cubicBezTo>
                  <a:cubicBezTo>
                    <a:pt x="31953" y="43149"/>
                    <a:pt x="32571" y="43202"/>
                    <a:pt x="33190" y="43202"/>
                  </a:cubicBezTo>
                  <a:cubicBezTo>
                    <a:pt x="33943" y="43202"/>
                    <a:pt x="34698" y="43123"/>
                    <a:pt x="35429" y="43014"/>
                  </a:cubicBezTo>
                  <a:cubicBezTo>
                    <a:pt x="38513" y="42537"/>
                    <a:pt x="40641" y="40329"/>
                    <a:pt x="41835" y="37384"/>
                  </a:cubicBezTo>
                  <a:cubicBezTo>
                    <a:pt x="43108" y="34301"/>
                    <a:pt x="42611" y="31437"/>
                    <a:pt x="40801" y="28731"/>
                  </a:cubicBezTo>
                  <a:cubicBezTo>
                    <a:pt x="40104" y="27677"/>
                    <a:pt x="39328" y="26662"/>
                    <a:pt x="38612" y="25608"/>
                  </a:cubicBezTo>
                  <a:cubicBezTo>
                    <a:pt x="36603" y="22704"/>
                    <a:pt x="36444" y="20555"/>
                    <a:pt x="39607" y="17273"/>
                  </a:cubicBezTo>
                  <a:cubicBezTo>
                    <a:pt x="41198" y="15602"/>
                    <a:pt x="42969" y="13991"/>
                    <a:pt x="43327" y="11683"/>
                  </a:cubicBezTo>
                  <a:cubicBezTo>
                    <a:pt x="43546" y="10330"/>
                    <a:pt x="43665" y="8918"/>
                    <a:pt x="43327" y="7605"/>
                  </a:cubicBezTo>
                  <a:cubicBezTo>
                    <a:pt x="42969" y="6153"/>
                    <a:pt x="42113" y="4820"/>
                    <a:pt x="41159" y="3706"/>
                  </a:cubicBezTo>
                  <a:cubicBezTo>
                    <a:pt x="39439" y="1669"/>
                    <a:pt x="36984" y="639"/>
                    <a:pt x="34494" y="639"/>
                  </a:cubicBezTo>
                  <a:cubicBezTo>
                    <a:pt x="32461" y="639"/>
                    <a:pt x="30405" y="1326"/>
                    <a:pt x="28706" y="2711"/>
                  </a:cubicBezTo>
                  <a:cubicBezTo>
                    <a:pt x="28328" y="3010"/>
                    <a:pt x="27930" y="3328"/>
                    <a:pt x="27532" y="3627"/>
                  </a:cubicBezTo>
                  <a:cubicBezTo>
                    <a:pt x="25764" y="4974"/>
                    <a:pt x="23954" y="5636"/>
                    <a:pt x="22142" y="5636"/>
                  </a:cubicBezTo>
                  <a:cubicBezTo>
                    <a:pt x="20264" y="5636"/>
                    <a:pt x="18384" y="4924"/>
                    <a:pt x="16551" y="3527"/>
                  </a:cubicBezTo>
                  <a:cubicBezTo>
                    <a:pt x="14960" y="2314"/>
                    <a:pt x="13408" y="802"/>
                    <a:pt x="11459" y="245"/>
                  </a:cubicBezTo>
                  <a:cubicBezTo>
                    <a:pt x="10864" y="66"/>
                    <a:pt x="10245" y="0"/>
                    <a:pt x="9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7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" type="subTitle"/>
          </p:nvPr>
        </p:nvSpPr>
        <p:spPr>
          <a:xfrm>
            <a:off x="4888576" y="2393578"/>
            <a:ext cx="3261300" cy="1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7"/>
          <p:cNvSpPr txBox="1"/>
          <p:nvPr>
            <p:ph idx="2" type="subTitle"/>
          </p:nvPr>
        </p:nvSpPr>
        <p:spPr>
          <a:xfrm>
            <a:off x="720000" y="2393578"/>
            <a:ext cx="3261300" cy="1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3" type="subTitle"/>
          </p:nvPr>
        </p:nvSpPr>
        <p:spPr>
          <a:xfrm>
            <a:off x="720000" y="1910875"/>
            <a:ext cx="32613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1" name="Google Shape;121;p7"/>
          <p:cNvSpPr txBox="1"/>
          <p:nvPr>
            <p:ph idx="4" type="subTitle"/>
          </p:nvPr>
        </p:nvSpPr>
        <p:spPr>
          <a:xfrm>
            <a:off x="4888578" y="1910875"/>
            <a:ext cx="32613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22" name="Google Shape;122;p7"/>
          <p:cNvGrpSpPr/>
          <p:nvPr/>
        </p:nvGrpSpPr>
        <p:grpSpPr>
          <a:xfrm>
            <a:off x="257979" y="257391"/>
            <a:ext cx="8630612" cy="4628675"/>
            <a:chOff x="257979" y="257391"/>
            <a:chExt cx="8630612" cy="4628675"/>
          </a:xfrm>
        </p:grpSpPr>
        <p:sp>
          <p:nvSpPr>
            <p:cNvPr id="123" name="Google Shape;123;p7"/>
            <p:cNvSpPr/>
            <p:nvPr/>
          </p:nvSpPr>
          <p:spPr>
            <a:xfrm>
              <a:off x="8404797" y="4398085"/>
              <a:ext cx="483794" cy="487981"/>
            </a:xfrm>
            <a:custGeom>
              <a:rect b="b" l="l" r="r" t="t"/>
              <a:pathLst>
                <a:path extrusionOk="0" h="30880" w="30615">
                  <a:moveTo>
                    <a:pt x="22604" y="1"/>
                  </a:moveTo>
                  <a:cubicBezTo>
                    <a:pt x="22172" y="1"/>
                    <a:pt x="21742" y="39"/>
                    <a:pt x="21325" y="137"/>
                  </a:cubicBezTo>
                  <a:cubicBezTo>
                    <a:pt x="20112" y="435"/>
                    <a:pt x="18978" y="1131"/>
                    <a:pt x="17963" y="1847"/>
                  </a:cubicBezTo>
                  <a:cubicBezTo>
                    <a:pt x="16392" y="2942"/>
                    <a:pt x="15596" y="4593"/>
                    <a:pt x="15238" y="6463"/>
                  </a:cubicBezTo>
                  <a:cubicBezTo>
                    <a:pt x="15039" y="7497"/>
                    <a:pt x="14880" y="8551"/>
                    <a:pt x="14601" y="9566"/>
                  </a:cubicBezTo>
                  <a:cubicBezTo>
                    <a:pt x="13607" y="13206"/>
                    <a:pt x="11578" y="14997"/>
                    <a:pt x="7818" y="15394"/>
                  </a:cubicBezTo>
                  <a:cubicBezTo>
                    <a:pt x="5550" y="15653"/>
                    <a:pt x="3561" y="16329"/>
                    <a:pt x="1989" y="18080"/>
                  </a:cubicBezTo>
                  <a:cubicBezTo>
                    <a:pt x="1015" y="19174"/>
                    <a:pt x="318" y="20427"/>
                    <a:pt x="119" y="21820"/>
                  </a:cubicBezTo>
                  <a:cubicBezTo>
                    <a:pt x="0" y="22715"/>
                    <a:pt x="0" y="23630"/>
                    <a:pt x="119" y="24525"/>
                  </a:cubicBezTo>
                  <a:cubicBezTo>
                    <a:pt x="398" y="26554"/>
                    <a:pt x="1572" y="28265"/>
                    <a:pt x="3322" y="29379"/>
                  </a:cubicBezTo>
                  <a:cubicBezTo>
                    <a:pt x="4257" y="29976"/>
                    <a:pt x="5272" y="30533"/>
                    <a:pt x="6346" y="30752"/>
                  </a:cubicBezTo>
                  <a:cubicBezTo>
                    <a:pt x="6773" y="30842"/>
                    <a:pt x="7213" y="30879"/>
                    <a:pt x="7653" y="30879"/>
                  </a:cubicBezTo>
                  <a:cubicBezTo>
                    <a:pt x="8177" y="30879"/>
                    <a:pt x="8703" y="30827"/>
                    <a:pt x="9210" y="30752"/>
                  </a:cubicBezTo>
                  <a:cubicBezTo>
                    <a:pt x="11299" y="30453"/>
                    <a:pt x="12970" y="29200"/>
                    <a:pt x="14164" y="27370"/>
                  </a:cubicBezTo>
                  <a:cubicBezTo>
                    <a:pt x="14939" y="26176"/>
                    <a:pt x="15258" y="24863"/>
                    <a:pt x="15477" y="23491"/>
                  </a:cubicBezTo>
                  <a:cubicBezTo>
                    <a:pt x="15656" y="22257"/>
                    <a:pt x="15894" y="21024"/>
                    <a:pt x="16272" y="19850"/>
                  </a:cubicBezTo>
                  <a:cubicBezTo>
                    <a:pt x="16789" y="18179"/>
                    <a:pt x="17963" y="16986"/>
                    <a:pt x="19594" y="16409"/>
                  </a:cubicBezTo>
                  <a:cubicBezTo>
                    <a:pt x="20828" y="15971"/>
                    <a:pt x="22121" y="15613"/>
                    <a:pt x="23434" y="15414"/>
                  </a:cubicBezTo>
                  <a:cubicBezTo>
                    <a:pt x="26935" y="14877"/>
                    <a:pt x="29242" y="13007"/>
                    <a:pt x="30277" y="9606"/>
                  </a:cubicBezTo>
                  <a:cubicBezTo>
                    <a:pt x="30316" y="9466"/>
                    <a:pt x="30396" y="9347"/>
                    <a:pt x="30416" y="9228"/>
                  </a:cubicBezTo>
                  <a:cubicBezTo>
                    <a:pt x="30615" y="8293"/>
                    <a:pt x="30615" y="7298"/>
                    <a:pt x="30416" y="6363"/>
                  </a:cubicBezTo>
                  <a:cubicBezTo>
                    <a:pt x="30197" y="5269"/>
                    <a:pt x="29640" y="4274"/>
                    <a:pt x="29063" y="3339"/>
                  </a:cubicBezTo>
                  <a:cubicBezTo>
                    <a:pt x="27949" y="1569"/>
                    <a:pt x="26219" y="415"/>
                    <a:pt x="24209" y="137"/>
                  </a:cubicBezTo>
                  <a:cubicBezTo>
                    <a:pt x="23681" y="60"/>
                    <a:pt x="23140" y="1"/>
                    <a:pt x="226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" name="Google Shape;124;p7"/>
            <p:cNvGrpSpPr/>
            <p:nvPr/>
          </p:nvGrpSpPr>
          <p:grpSpPr>
            <a:xfrm>
              <a:off x="257979" y="257391"/>
              <a:ext cx="250336" cy="250336"/>
              <a:chOff x="8378550" y="1096027"/>
              <a:chExt cx="305400" cy="305400"/>
            </a:xfrm>
          </p:grpSpPr>
          <p:sp>
            <p:nvSpPr>
              <p:cNvPr id="125" name="Google Shape;125;p7"/>
              <p:cNvSpPr/>
              <p:nvPr/>
            </p:nvSpPr>
            <p:spPr>
              <a:xfrm rot="5400000">
                <a:off x="8508300" y="1096027"/>
                <a:ext cx="45900" cy="3054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 rot="10800000">
                <a:off x="8508300" y="1096027"/>
                <a:ext cx="45900" cy="3054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8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8"/>
          <p:cNvSpPr txBox="1"/>
          <p:nvPr>
            <p:ph idx="1" type="subTitle"/>
          </p:nvPr>
        </p:nvSpPr>
        <p:spPr>
          <a:xfrm>
            <a:off x="720000" y="2396084"/>
            <a:ext cx="21753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8"/>
          <p:cNvSpPr txBox="1"/>
          <p:nvPr>
            <p:ph idx="2" type="subTitle"/>
          </p:nvPr>
        </p:nvSpPr>
        <p:spPr>
          <a:xfrm>
            <a:off x="3255748" y="2396084"/>
            <a:ext cx="21753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8"/>
          <p:cNvSpPr txBox="1"/>
          <p:nvPr>
            <p:ph idx="3" type="subTitle"/>
          </p:nvPr>
        </p:nvSpPr>
        <p:spPr>
          <a:xfrm>
            <a:off x="5791500" y="2396084"/>
            <a:ext cx="21753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8"/>
          <p:cNvSpPr txBox="1"/>
          <p:nvPr>
            <p:ph idx="4" type="subTitle"/>
          </p:nvPr>
        </p:nvSpPr>
        <p:spPr>
          <a:xfrm>
            <a:off x="720000" y="1944587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4" name="Google Shape;134;p8"/>
          <p:cNvSpPr txBox="1"/>
          <p:nvPr>
            <p:ph idx="5" type="subTitle"/>
          </p:nvPr>
        </p:nvSpPr>
        <p:spPr>
          <a:xfrm>
            <a:off x="3255752" y="1944587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5" name="Google Shape;135;p8"/>
          <p:cNvSpPr txBox="1"/>
          <p:nvPr>
            <p:ph idx="6" type="subTitle"/>
          </p:nvPr>
        </p:nvSpPr>
        <p:spPr>
          <a:xfrm>
            <a:off x="5791500" y="1944587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36" name="Google Shape;136;p8"/>
          <p:cNvGrpSpPr/>
          <p:nvPr/>
        </p:nvGrpSpPr>
        <p:grpSpPr>
          <a:xfrm>
            <a:off x="255379" y="257392"/>
            <a:ext cx="8633250" cy="4628711"/>
            <a:chOff x="255379" y="257392"/>
            <a:chExt cx="8633250" cy="4628711"/>
          </a:xfrm>
        </p:grpSpPr>
        <p:sp>
          <p:nvSpPr>
            <p:cNvPr id="137" name="Google Shape;137;p8"/>
            <p:cNvSpPr/>
            <p:nvPr/>
          </p:nvSpPr>
          <p:spPr>
            <a:xfrm flipH="1" rot="5400000">
              <a:off x="8408460" y="259951"/>
              <a:ext cx="482728" cy="477609"/>
            </a:xfrm>
            <a:custGeom>
              <a:rect b="b" l="l" r="r" t="t"/>
              <a:pathLst>
                <a:path extrusionOk="0" h="43203" w="43666">
                  <a:moveTo>
                    <a:pt x="9618" y="0"/>
                  </a:moveTo>
                  <a:cubicBezTo>
                    <a:pt x="8777" y="0"/>
                    <a:pt x="7923" y="119"/>
                    <a:pt x="7102" y="245"/>
                  </a:cubicBezTo>
                  <a:cubicBezTo>
                    <a:pt x="3522" y="782"/>
                    <a:pt x="896" y="3547"/>
                    <a:pt x="299" y="7048"/>
                  </a:cubicBezTo>
                  <a:cubicBezTo>
                    <a:pt x="60" y="8480"/>
                    <a:pt x="1" y="9992"/>
                    <a:pt x="299" y="11405"/>
                  </a:cubicBezTo>
                  <a:cubicBezTo>
                    <a:pt x="697" y="13374"/>
                    <a:pt x="1871" y="15085"/>
                    <a:pt x="3601" y="16298"/>
                  </a:cubicBezTo>
                  <a:cubicBezTo>
                    <a:pt x="5422" y="17586"/>
                    <a:pt x="7280" y="18254"/>
                    <a:pt x="9190" y="18254"/>
                  </a:cubicBezTo>
                  <a:cubicBezTo>
                    <a:pt x="10701" y="18254"/>
                    <a:pt x="12244" y="17836"/>
                    <a:pt x="13826" y="16975"/>
                  </a:cubicBezTo>
                  <a:cubicBezTo>
                    <a:pt x="15835" y="15880"/>
                    <a:pt x="17904" y="14766"/>
                    <a:pt x="20052" y="14030"/>
                  </a:cubicBezTo>
                  <a:cubicBezTo>
                    <a:pt x="20925" y="13726"/>
                    <a:pt x="21777" y="13572"/>
                    <a:pt x="22599" y="13572"/>
                  </a:cubicBezTo>
                  <a:cubicBezTo>
                    <a:pt x="24513" y="13572"/>
                    <a:pt x="26258" y="14407"/>
                    <a:pt x="27691" y="16119"/>
                  </a:cubicBezTo>
                  <a:cubicBezTo>
                    <a:pt x="29780" y="18606"/>
                    <a:pt x="30178" y="21430"/>
                    <a:pt x="28885" y="24375"/>
                  </a:cubicBezTo>
                  <a:cubicBezTo>
                    <a:pt x="28308" y="25707"/>
                    <a:pt x="27492" y="26941"/>
                    <a:pt x="26637" y="28095"/>
                  </a:cubicBezTo>
                  <a:cubicBezTo>
                    <a:pt x="22440" y="33724"/>
                    <a:pt x="24389" y="40368"/>
                    <a:pt x="30974" y="42835"/>
                  </a:cubicBezTo>
                  <a:cubicBezTo>
                    <a:pt x="31113" y="42875"/>
                    <a:pt x="31212" y="42974"/>
                    <a:pt x="31351" y="43014"/>
                  </a:cubicBezTo>
                  <a:cubicBezTo>
                    <a:pt x="31953" y="43149"/>
                    <a:pt x="32571" y="43202"/>
                    <a:pt x="33190" y="43202"/>
                  </a:cubicBezTo>
                  <a:cubicBezTo>
                    <a:pt x="33943" y="43202"/>
                    <a:pt x="34698" y="43123"/>
                    <a:pt x="35429" y="43014"/>
                  </a:cubicBezTo>
                  <a:cubicBezTo>
                    <a:pt x="38513" y="42537"/>
                    <a:pt x="40641" y="40329"/>
                    <a:pt x="41835" y="37384"/>
                  </a:cubicBezTo>
                  <a:cubicBezTo>
                    <a:pt x="43108" y="34301"/>
                    <a:pt x="42611" y="31437"/>
                    <a:pt x="40801" y="28731"/>
                  </a:cubicBezTo>
                  <a:cubicBezTo>
                    <a:pt x="40104" y="27677"/>
                    <a:pt x="39328" y="26662"/>
                    <a:pt x="38612" y="25608"/>
                  </a:cubicBezTo>
                  <a:cubicBezTo>
                    <a:pt x="36603" y="22704"/>
                    <a:pt x="36444" y="20555"/>
                    <a:pt x="39607" y="17273"/>
                  </a:cubicBezTo>
                  <a:cubicBezTo>
                    <a:pt x="41198" y="15602"/>
                    <a:pt x="42969" y="13991"/>
                    <a:pt x="43327" y="11683"/>
                  </a:cubicBezTo>
                  <a:cubicBezTo>
                    <a:pt x="43546" y="10330"/>
                    <a:pt x="43665" y="8918"/>
                    <a:pt x="43327" y="7605"/>
                  </a:cubicBezTo>
                  <a:cubicBezTo>
                    <a:pt x="42969" y="6153"/>
                    <a:pt x="42113" y="4820"/>
                    <a:pt x="41159" y="3706"/>
                  </a:cubicBezTo>
                  <a:cubicBezTo>
                    <a:pt x="39439" y="1669"/>
                    <a:pt x="36984" y="639"/>
                    <a:pt x="34494" y="639"/>
                  </a:cubicBezTo>
                  <a:cubicBezTo>
                    <a:pt x="32461" y="639"/>
                    <a:pt x="30405" y="1326"/>
                    <a:pt x="28706" y="2711"/>
                  </a:cubicBezTo>
                  <a:cubicBezTo>
                    <a:pt x="28328" y="3010"/>
                    <a:pt x="27930" y="3328"/>
                    <a:pt x="27532" y="3627"/>
                  </a:cubicBezTo>
                  <a:cubicBezTo>
                    <a:pt x="25764" y="4974"/>
                    <a:pt x="23954" y="5636"/>
                    <a:pt x="22142" y="5636"/>
                  </a:cubicBezTo>
                  <a:cubicBezTo>
                    <a:pt x="20264" y="5636"/>
                    <a:pt x="18384" y="4924"/>
                    <a:pt x="16551" y="3527"/>
                  </a:cubicBezTo>
                  <a:cubicBezTo>
                    <a:pt x="14960" y="2314"/>
                    <a:pt x="13408" y="802"/>
                    <a:pt x="11459" y="245"/>
                  </a:cubicBezTo>
                  <a:cubicBezTo>
                    <a:pt x="10864" y="66"/>
                    <a:pt x="10245" y="0"/>
                    <a:pt x="9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" name="Google Shape;138;p8"/>
            <p:cNvGrpSpPr/>
            <p:nvPr/>
          </p:nvGrpSpPr>
          <p:grpSpPr>
            <a:xfrm>
              <a:off x="255379" y="4635766"/>
              <a:ext cx="250336" cy="250336"/>
              <a:chOff x="8378550" y="1096027"/>
              <a:chExt cx="305400" cy="305400"/>
            </a:xfrm>
          </p:grpSpPr>
          <p:sp>
            <p:nvSpPr>
              <p:cNvPr id="139" name="Google Shape;139;p8"/>
              <p:cNvSpPr/>
              <p:nvPr/>
            </p:nvSpPr>
            <p:spPr>
              <a:xfrm rot="5400000">
                <a:off x="8508300" y="1096027"/>
                <a:ext cx="45900" cy="3054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 rot="10800000">
                <a:off x="8508300" y="1096027"/>
                <a:ext cx="45900" cy="3054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9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4" name="Google Shape;144;p9"/>
          <p:cNvSpPr txBox="1"/>
          <p:nvPr>
            <p:ph idx="1" type="subTitle"/>
          </p:nvPr>
        </p:nvSpPr>
        <p:spPr>
          <a:xfrm>
            <a:off x="719999" y="17489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9"/>
          <p:cNvSpPr txBox="1"/>
          <p:nvPr>
            <p:ph idx="2" type="subTitle"/>
          </p:nvPr>
        </p:nvSpPr>
        <p:spPr>
          <a:xfrm>
            <a:off x="4038551" y="17489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9"/>
          <p:cNvSpPr txBox="1"/>
          <p:nvPr>
            <p:ph idx="3" type="subTitle"/>
          </p:nvPr>
        </p:nvSpPr>
        <p:spPr>
          <a:xfrm>
            <a:off x="719999" y="34094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9"/>
          <p:cNvSpPr txBox="1"/>
          <p:nvPr>
            <p:ph idx="4" type="subTitle"/>
          </p:nvPr>
        </p:nvSpPr>
        <p:spPr>
          <a:xfrm>
            <a:off x="4038551" y="34094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9"/>
          <p:cNvSpPr txBox="1"/>
          <p:nvPr>
            <p:ph idx="5" type="subTitle"/>
          </p:nvPr>
        </p:nvSpPr>
        <p:spPr>
          <a:xfrm>
            <a:off x="719999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9" name="Google Shape;149;p9"/>
          <p:cNvSpPr txBox="1"/>
          <p:nvPr>
            <p:ph idx="6" type="subTitle"/>
          </p:nvPr>
        </p:nvSpPr>
        <p:spPr>
          <a:xfrm>
            <a:off x="719999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0" name="Google Shape;150;p9"/>
          <p:cNvSpPr txBox="1"/>
          <p:nvPr>
            <p:ph idx="7" type="subTitle"/>
          </p:nvPr>
        </p:nvSpPr>
        <p:spPr>
          <a:xfrm>
            <a:off x="4038524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1" name="Google Shape;151;p9"/>
          <p:cNvSpPr txBox="1"/>
          <p:nvPr>
            <p:ph idx="8" type="subTitle"/>
          </p:nvPr>
        </p:nvSpPr>
        <p:spPr>
          <a:xfrm>
            <a:off x="4038524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52" name="Google Shape;152;p9"/>
          <p:cNvGrpSpPr/>
          <p:nvPr/>
        </p:nvGrpSpPr>
        <p:grpSpPr>
          <a:xfrm>
            <a:off x="8023752" y="257391"/>
            <a:ext cx="967625" cy="4735913"/>
            <a:chOff x="8023752" y="257391"/>
            <a:chExt cx="967625" cy="4735913"/>
          </a:xfrm>
        </p:grpSpPr>
        <p:grpSp>
          <p:nvGrpSpPr>
            <p:cNvPr id="153" name="Google Shape;153;p9"/>
            <p:cNvGrpSpPr/>
            <p:nvPr/>
          </p:nvGrpSpPr>
          <p:grpSpPr>
            <a:xfrm>
              <a:off x="8023752" y="4088105"/>
              <a:ext cx="967625" cy="905199"/>
              <a:chOff x="5193955" y="-106337"/>
              <a:chExt cx="662848" cy="620084"/>
            </a:xfrm>
          </p:grpSpPr>
          <p:sp>
            <p:nvSpPr>
              <p:cNvPr id="154" name="Google Shape;154;p9"/>
              <p:cNvSpPr/>
              <p:nvPr/>
            </p:nvSpPr>
            <p:spPr>
              <a:xfrm>
                <a:off x="5193955" y="-106337"/>
                <a:ext cx="44569" cy="41446"/>
              </a:xfrm>
              <a:custGeom>
                <a:rect b="b" l="l" r="r" t="t"/>
                <a:pathLst>
                  <a:path extrusionOk="0" h="3331" w="3582">
                    <a:moveTo>
                      <a:pt x="1274" y="0"/>
                    </a:moveTo>
                    <a:cubicBezTo>
                      <a:pt x="996" y="159"/>
                      <a:pt x="677" y="279"/>
                      <a:pt x="458" y="497"/>
                    </a:cubicBezTo>
                    <a:cubicBezTo>
                      <a:pt x="260" y="716"/>
                      <a:pt x="140" y="1015"/>
                      <a:pt x="1" y="1293"/>
                    </a:cubicBezTo>
                    <a:lnTo>
                      <a:pt x="1" y="2009"/>
                    </a:lnTo>
                    <a:cubicBezTo>
                      <a:pt x="41" y="2129"/>
                      <a:pt x="80" y="2248"/>
                      <a:pt x="140" y="2367"/>
                    </a:cubicBezTo>
                    <a:cubicBezTo>
                      <a:pt x="436" y="2974"/>
                      <a:pt x="1033" y="3330"/>
                      <a:pt x="1660" y="3330"/>
                    </a:cubicBezTo>
                    <a:cubicBezTo>
                      <a:pt x="1917" y="3330"/>
                      <a:pt x="2179" y="3270"/>
                      <a:pt x="2428" y="3143"/>
                    </a:cubicBezTo>
                    <a:cubicBezTo>
                      <a:pt x="3263" y="2705"/>
                      <a:pt x="3582" y="1691"/>
                      <a:pt x="3124" y="855"/>
                    </a:cubicBezTo>
                    <a:cubicBezTo>
                      <a:pt x="2885" y="398"/>
                      <a:pt x="2468" y="159"/>
                      <a:pt x="20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5813727" y="-106337"/>
                <a:ext cx="43076" cy="41483"/>
              </a:xfrm>
              <a:custGeom>
                <a:rect b="b" l="l" r="r" t="t"/>
                <a:pathLst>
                  <a:path extrusionOk="0" h="3334" w="3462">
                    <a:moveTo>
                      <a:pt x="1452" y="0"/>
                    </a:moveTo>
                    <a:cubicBezTo>
                      <a:pt x="1074" y="119"/>
                      <a:pt x="756" y="318"/>
                      <a:pt x="498" y="617"/>
                    </a:cubicBezTo>
                    <a:cubicBezTo>
                      <a:pt x="80" y="1094"/>
                      <a:pt x="0" y="1850"/>
                      <a:pt x="338" y="2467"/>
                    </a:cubicBezTo>
                    <a:cubicBezTo>
                      <a:pt x="627" y="2990"/>
                      <a:pt x="1227" y="3333"/>
                      <a:pt x="1796" y="3333"/>
                    </a:cubicBezTo>
                    <a:cubicBezTo>
                      <a:pt x="1854" y="3333"/>
                      <a:pt x="1912" y="3330"/>
                      <a:pt x="1970" y="3322"/>
                    </a:cubicBezTo>
                    <a:cubicBezTo>
                      <a:pt x="2745" y="3203"/>
                      <a:pt x="3203" y="2725"/>
                      <a:pt x="3462" y="2009"/>
                    </a:cubicBezTo>
                    <a:cubicBezTo>
                      <a:pt x="3462" y="1771"/>
                      <a:pt x="3462" y="1532"/>
                      <a:pt x="3462" y="1293"/>
                    </a:cubicBezTo>
                    <a:cubicBezTo>
                      <a:pt x="3282" y="1015"/>
                      <a:pt x="3163" y="696"/>
                      <a:pt x="2944" y="458"/>
                    </a:cubicBezTo>
                    <a:cubicBezTo>
                      <a:pt x="2745" y="259"/>
                      <a:pt x="2427" y="159"/>
                      <a:pt x="21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5315988" y="-106337"/>
                <a:ext cx="46050" cy="41322"/>
              </a:xfrm>
              <a:custGeom>
                <a:rect b="b" l="l" r="r" t="t"/>
                <a:pathLst>
                  <a:path extrusionOk="0" h="3321" w="3701">
                    <a:moveTo>
                      <a:pt x="1452" y="0"/>
                    </a:moveTo>
                    <a:cubicBezTo>
                      <a:pt x="1094" y="159"/>
                      <a:pt x="736" y="318"/>
                      <a:pt x="497" y="657"/>
                    </a:cubicBezTo>
                    <a:cubicBezTo>
                      <a:pt x="0" y="1353"/>
                      <a:pt x="80" y="2288"/>
                      <a:pt x="676" y="2865"/>
                    </a:cubicBezTo>
                    <a:cubicBezTo>
                      <a:pt x="998" y="3166"/>
                      <a:pt x="1418" y="3320"/>
                      <a:pt x="1838" y="3320"/>
                    </a:cubicBezTo>
                    <a:cubicBezTo>
                      <a:pt x="2224" y="3320"/>
                      <a:pt x="2610" y="3191"/>
                      <a:pt x="2924" y="2924"/>
                    </a:cubicBezTo>
                    <a:cubicBezTo>
                      <a:pt x="3561" y="2387"/>
                      <a:pt x="3700" y="1452"/>
                      <a:pt x="3243" y="736"/>
                    </a:cubicBezTo>
                    <a:cubicBezTo>
                      <a:pt x="3004" y="358"/>
                      <a:pt x="2626" y="159"/>
                      <a:pt x="2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5688981" y="-106337"/>
                <a:ext cx="45801" cy="41371"/>
              </a:xfrm>
              <a:custGeom>
                <a:rect b="b" l="l" r="r" t="t"/>
                <a:pathLst>
                  <a:path extrusionOk="0" h="3325" w="3681">
                    <a:moveTo>
                      <a:pt x="1452" y="0"/>
                    </a:moveTo>
                    <a:cubicBezTo>
                      <a:pt x="1174" y="159"/>
                      <a:pt x="876" y="279"/>
                      <a:pt x="637" y="477"/>
                    </a:cubicBezTo>
                    <a:cubicBezTo>
                      <a:pt x="20" y="1074"/>
                      <a:pt x="0" y="2109"/>
                      <a:pt x="577" y="2745"/>
                    </a:cubicBezTo>
                    <a:cubicBezTo>
                      <a:pt x="916" y="3128"/>
                      <a:pt x="1370" y="3325"/>
                      <a:pt x="1828" y="3325"/>
                    </a:cubicBezTo>
                    <a:cubicBezTo>
                      <a:pt x="2204" y="3325"/>
                      <a:pt x="2582" y="3193"/>
                      <a:pt x="2905" y="2924"/>
                    </a:cubicBezTo>
                    <a:cubicBezTo>
                      <a:pt x="3561" y="2387"/>
                      <a:pt x="3680" y="1393"/>
                      <a:pt x="3183" y="676"/>
                    </a:cubicBezTo>
                    <a:cubicBezTo>
                      <a:pt x="2944" y="338"/>
                      <a:pt x="2586" y="159"/>
                      <a:pt x="2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5193955" y="356564"/>
                <a:ext cx="44320" cy="41384"/>
              </a:xfrm>
              <a:custGeom>
                <a:rect b="b" l="l" r="r" t="t"/>
                <a:pathLst>
                  <a:path extrusionOk="0" h="3326" w="3562">
                    <a:moveTo>
                      <a:pt x="1657" y="0"/>
                    </a:moveTo>
                    <a:cubicBezTo>
                      <a:pt x="1421" y="0"/>
                      <a:pt x="1182" y="51"/>
                      <a:pt x="956" y="159"/>
                    </a:cubicBezTo>
                    <a:cubicBezTo>
                      <a:pt x="439" y="397"/>
                      <a:pt x="160" y="815"/>
                      <a:pt x="1" y="1312"/>
                    </a:cubicBezTo>
                    <a:cubicBezTo>
                      <a:pt x="1" y="1551"/>
                      <a:pt x="1" y="1790"/>
                      <a:pt x="1" y="2029"/>
                    </a:cubicBezTo>
                    <a:cubicBezTo>
                      <a:pt x="21" y="2108"/>
                      <a:pt x="61" y="2208"/>
                      <a:pt x="100" y="2287"/>
                    </a:cubicBezTo>
                    <a:cubicBezTo>
                      <a:pt x="352" y="2938"/>
                      <a:pt x="978" y="3325"/>
                      <a:pt x="1642" y="3325"/>
                    </a:cubicBezTo>
                    <a:cubicBezTo>
                      <a:pt x="1871" y="3325"/>
                      <a:pt x="2104" y="3279"/>
                      <a:pt x="2328" y="3182"/>
                    </a:cubicBezTo>
                    <a:cubicBezTo>
                      <a:pt x="3164" y="2824"/>
                      <a:pt x="3562" y="1830"/>
                      <a:pt x="3184" y="994"/>
                    </a:cubicBezTo>
                    <a:cubicBezTo>
                      <a:pt x="2908" y="370"/>
                      <a:pt x="2294" y="0"/>
                      <a:pt x="16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5813229" y="356514"/>
                <a:ext cx="43574" cy="41458"/>
              </a:xfrm>
              <a:custGeom>
                <a:rect b="b" l="l" r="r" t="t"/>
                <a:pathLst>
                  <a:path extrusionOk="0" h="3332" w="3502">
                    <a:moveTo>
                      <a:pt x="1838" y="1"/>
                    </a:moveTo>
                    <a:cubicBezTo>
                      <a:pt x="1404" y="1"/>
                      <a:pt x="968" y="170"/>
                      <a:pt x="637" y="501"/>
                    </a:cubicBezTo>
                    <a:cubicBezTo>
                      <a:pt x="20" y="1098"/>
                      <a:pt x="0" y="2172"/>
                      <a:pt x="597" y="2808"/>
                    </a:cubicBezTo>
                    <a:cubicBezTo>
                      <a:pt x="940" y="3151"/>
                      <a:pt x="1398" y="3332"/>
                      <a:pt x="1847" y="3332"/>
                    </a:cubicBezTo>
                    <a:cubicBezTo>
                      <a:pt x="2257" y="3332"/>
                      <a:pt x="2661" y="3181"/>
                      <a:pt x="2964" y="2868"/>
                    </a:cubicBezTo>
                    <a:cubicBezTo>
                      <a:pt x="3203" y="2649"/>
                      <a:pt x="3322" y="2311"/>
                      <a:pt x="3502" y="2033"/>
                    </a:cubicBezTo>
                    <a:lnTo>
                      <a:pt x="3502" y="1316"/>
                    </a:lnTo>
                    <a:cubicBezTo>
                      <a:pt x="3322" y="1038"/>
                      <a:pt x="3203" y="720"/>
                      <a:pt x="3004" y="501"/>
                    </a:cubicBezTo>
                    <a:cubicBezTo>
                      <a:pt x="2688" y="165"/>
                      <a:pt x="2265" y="1"/>
                      <a:pt x="18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5315988" y="472388"/>
                <a:ext cx="45801" cy="41359"/>
              </a:xfrm>
              <a:custGeom>
                <a:rect b="b" l="l" r="r" t="t"/>
                <a:pathLst>
                  <a:path extrusionOk="0" h="3324" w="3681">
                    <a:moveTo>
                      <a:pt x="1841" y="1"/>
                    </a:moveTo>
                    <a:cubicBezTo>
                      <a:pt x="1485" y="1"/>
                      <a:pt x="1125" y="112"/>
                      <a:pt x="816" y="339"/>
                    </a:cubicBezTo>
                    <a:cubicBezTo>
                      <a:pt x="219" y="777"/>
                      <a:pt x="0" y="1652"/>
                      <a:pt x="318" y="2349"/>
                    </a:cubicBezTo>
                    <a:cubicBezTo>
                      <a:pt x="537" y="2846"/>
                      <a:pt x="955" y="3124"/>
                      <a:pt x="1452" y="3323"/>
                    </a:cubicBezTo>
                    <a:cubicBezTo>
                      <a:pt x="1711" y="3323"/>
                      <a:pt x="1969" y="3323"/>
                      <a:pt x="2228" y="3303"/>
                    </a:cubicBezTo>
                    <a:cubicBezTo>
                      <a:pt x="2646" y="3144"/>
                      <a:pt x="3024" y="2925"/>
                      <a:pt x="3262" y="2528"/>
                    </a:cubicBezTo>
                    <a:cubicBezTo>
                      <a:pt x="3680" y="1871"/>
                      <a:pt x="3561" y="996"/>
                      <a:pt x="3004" y="459"/>
                    </a:cubicBezTo>
                    <a:cubicBezTo>
                      <a:pt x="2680" y="157"/>
                      <a:pt x="2263" y="1"/>
                      <a:pt x="18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5813727" y="240951"/>
                <a:ext cx="43076" cy="41284"/>
              </a:xfrm>
              <a:custGeom>
                <a:rect b="b" l="l" r="r" t="t"/>
                <a:pathLst>
                  <a:path extrusionOk="0" h="3318" w="3462">
                    <a:moveTo>
                      <a:pt x="1751" y="1"/>
                    </a:moveTo>
                    <a:cubicBezTo>
                      <a:pt x="1074" y="1"/>
                      <a:pt x="478" y="418"/>
                      <a:pt x="219" y="1075"/>
                    </a:cubicBezTo>
                    <a:cubicBezTo>
                      <a:pt x="0" y="1672"/>
                      <a:pt x="159" y="2427"/>
                      <a:pt x="637" y="2865"/>
                    </a:cubicBezTo>
                    <a:cubicBezTo>
                      <a:pt x="948" y="3163"/>
                      <a:pt x="1386" y="3318"/>
                      <a:pt x="1818" y="3318"/>
                    </a:cubicBezTo>
                    <a:cubicBezTo>
                      <a:pt x="2049" y="3318"/>
                      <a:pt x="2279" y="3274"/>
                      <a:pt x="2487" y="3183"/>
                    </a:cubicBezTo>
                    <a:cubicBezTo>
                      <a:pt x="3004" y="2945"/>
                      <a:pt x="3263" y="2527"/>
                      <a:pt x="3462" y="2010"/>
                    </a:cubicBezTo>
                    <a:lnTo>
                      <a:pt x="3442" y="1294"/>
                    </a:lnTo>
                    <a:cubicBezTo>
                      <a:pt x="3422" y="1234"/>
                      <a:pt x="3402" y="1174"/>
                      <a:pt x="3382" y="1134"/>
                    </a:cubicBezTo>
                    <a:cubicBezTo>
                      <a:pt x="3103" y="398"/>
                      <a:pt x="2527" y="1"/>
                      <a:pt x="17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5440971" y="-106337"/>
                <a:ext cx="44320" cy="41496"/>
              </a:xfrm>
              <a:custGeom>
                <a:rect b="b" l="l" r="r" t="t"/>
                <a:pathLst>
                  <a:path extrusionOk="0" h="3335" w="3562">
                    <a:moveTo>
                      <a:pt x="1433" y="0"/>
                    </a:moveTo>
                    <a:cubicBezTo>
                      <a:pt x="1354" y="20"/>
                      <a:pt x="1294" y="60"/>
                      <a:pt x="1214" y="80"/>
                    </a:cubicBezTo>
                    <a:cubicBezTo>
                      <a:pt x="438" y="398"/>
                      <a:pt x="1" y="1114"/>
                      <a:pt x="140" y="1950"/>
                    </a:cubicBezTo>
                    <a:cubicBezTo>
                      <a:pt x="259" y="2626"/>
                      <a:pt x="677" y="3064"/>
                      <a:pt x="1334" y="3262"/>
                    </a:cubicBezTo>
                    <a:cubicBezTo>
                      <a:pt x="1503" y="3311"/>
                      <a:pt x="1668" y="3335"/>
                      <a:pt x="1827" y="3335"/>
                    </a:cubicBezTo>
                    <a:cubicBezTo>
                      <a:pt x="2320" y="3335"/>
                      <a:pt x="2753" y="3107"/>
                      <a:pt x="3084" y="2686"/>
                    </a:cubicBezTo>
                    <a:cubicBezTo>
                      <a:pt x="3502" y="2148"/>
                      <a:pt x="3562" y="1552"/>
                      <a:pt x="3283" y="935"/>
                    </a:cubicBezTo>
                    <a:cubicBezTo>
                      <a:pt x="3064" y="438"/>
                      <a:pt x="2647" y="179"/>
                      <a:pt x="2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5193955" y="9202"/>
                <a:ext cx="42840" cy="41521"/>
              </a:xfrm>
              <a:custGeom>
                <a:rect b="b" l="l" r="r" t="t"/>
                <a:pathLst>
                  <a:path extrusionOk="0" h="3337" w="3443">
                    <a:moveTo>
                      <a:pt x="1615" y="0"/>
                    </a:moveTo>
                    <a:cubicBezTo>
                      <a:pt x="1212" y="0"/>
                      <a:pt x="823" y="147"/>
                      <a:pt x="538" y="443"/>
                    </a:cubicBezTo>
                    <a:cubicBezTo>
                      <a:pt x="299" y="681"/>
                      <a:pt x="180" y="1019"/>
                      <a:pt x="1" y="1298"/>
                    </a:cubicBezTo>
                    <a:cubicBezTo>
                      <a:pt x="1" y="1557"/>
                      <a:pt x="1" y="1795"/>
                      <a:pt x="1" y="2034"/>
                    </a:cubicBezTo>
                    <a:cubicBezTo>
                      <a:pt x="41" y="2114"/>
                      <a:pt x="61" y="2193"/>
                      <a:pt x="100" y="2273"/>
                    </a:cubicBezTo>
                    <a:cubicBezTo>
                      <a:pt x="375" y="2931"/>
                      <a:pt x="968" y="3337"/>
                      <a:pt x="1664" y="3337"/>
                    </a:cubicBezTo>
                    <a:cubicBezTo>
                      <a:pt x="1725" y="3337"/>
                      <a:pt x="1788" y="3334"/>
                      <a:pt x="1851" y="3327"/>
                    </a:cubicBezTo>
                    <a:cubicBezTo>
                      <a:pt x="2607" y="3247"/>
                      <a:pt x="3144" y="2730"/>
                      <a:pt x="3303" y="1954"/>
                    </a:cubicBezTo>
                    <a:cubicBezTo>
                      <a:pt x="3442" y="1318"/>
                      <a:pt x="3104" y="582"/>
                      <a:pt x="2507" y="244"/>
                    </a:cubicBezTo>
                    <a:cubicBezTo>
                      <a:pt x="2227" y="82"/>
                      <a:pt x="1917" y="0"/>
                      <a:pt x="1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5687986" y="472413"/>
                <a:ext cx="47543" cy="41334"/>
              </a:xfrm>
              <a:custGeom>
                <a:rect b="b" l="l" r="r" t="t"/>
                <a:pathLst>
                  <a:path extrusionOk="0" h="3322" w="3821">
                    <a:moveTo>
                      <a:pt x="1905" y="1"/>
                    </a:moveTo>
                    <a:cubicBezTo>
                      <a:pt x="1624" y="1"/>
                      <a:pt x="1339" y="71"/>
                      <a:pt x="1075" y="218"/>
                    </a:cubicBezTo>
                    <a:cubicBezTo>
                      <a:pt x="259" y="696"/>
                      <a:pt x="1" y="1750"/>
                      <a:pt x="498" y="2546"/>
                    </a:cubicBezTo>
                    <a:cubicBezTo>
                      <a:pt x="737" y="2943"/>
                      <a:pt x="1115" y="3142"/>
                      <a:pt x="1532" y="3321"/>
                    </a:cubicBezTo>
                    <a:lnTo>
                      <a:pt x="2288" y="3321"/>
                    </a:lnTo>
                    <a:cubicBezTo>
                      <a:pt x="2388" y="3282"/>
                      <a:pt x="2467" y="3242"/>
                      <a:pt x="2547" y="3202"/>
                    </a:cubicBezTo>
                    <a:cubicBezTo>
                      <a:pt x="3422" y="2844"/>
                      <a:pt x="3820" y="1810"/>
                      <a:pt x="3422" y="954"/>
                    </a:cubicBezTo>
                    <a:cubicBezTo>
                      <a:pt x="3134" y="349"/>
                      <a:pt x="2531" y="1"/>
                      <a:pt x="1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5193955" y="125039"/>
                <a:ext cx="42591" cy="41409"/>
              </a:xfrm>
              <a:custGeom>
                <a:rect b="b" l="l" r="r" t="t"/>
                <a:pathLst>
                  <a:path extrusionOk="0" h="3328" w="3423">
                    <a:moveTo>
                      <a:pt x="1657" y="1"/>
                    </a:moveTo>
                    <a:cubicBezTo>
                      <a:pt x="1239" y="1"/>
                      <a:pt x="818" y="151"/>
                      <a:pt x="538" y="443"/>
                    </a:cubicBezTo>
                    <a:cubicBezTo>
                      <a:pt x="299" y="682"/>
                      <a:pt x="180" y="1020"/>
                      <a:pt x="1" y="1299"/>
                    </a:cubicBezTo>
                    <a:lnTo>
                      <a:pt x="1" y="2015"/>
                    </a:lnTo>
                    <a:cubicBezTo>
                      <a:pt x="21" y="2095"/>
                      <a:pt x="61" y="2174"/>
                      <a:pt x="100" y="2254"/>
                    </a:cubicBezTo>
                    <a:cubicBezTo>
                      <a:pt x="371" y="2913"/>
                      <a:pt x="972" y="3328"/>
                      <a:pt x="1647" y="3328"/>
                    </a:cubicBezTo>
                    <a:cubicBezTo>
                      <a:pt x="1766" y="3328"/>
                      <a:pt x="1888" y="3315"/>
                      <a:pt x="2010" y="3288"/>
                    </a:cubicBezTo>
                    <a:cubicBezTo>
                      <a:pt x="2706" y="3149"/>
                      <a:pt x="3224" y="2572"/>
                      <a:pt x="3323" y="1836"/>
                    </a:cubicBezTo>
                    <a:cubicBezTo>
                      <a:pt x="3422" y="1199"/>
                      <a:pt x="3025" y="503"/>
                      <a:pt x="2408" y="185"/>
                    </a:cubicBezTo>
                    <a:cubicBezTo>
                      <a:pt x="2184" y="61"/>
                      <a:pt x="1921" y="1"/>
                      <a:pt x="16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5193955" y="240751"/>
                <a:ext cx="42342" cy="41558"/>
              </a:xfrm>
              <a:custGeom>
                <a:rect b="b" l="l" r="r" t="t"/>
                <a:pathLst>
                  <a:path extrusionOk="0" h="3340" w="3403">
                    <a:moveTo>
                      <a:pt x="1655" y="0"/>
                    </a:moveTo>
                    <a:cubicBezTo>
                      <a:pt x="1226" y="0"/>
                      <a:pt x="799" y="168"/>
                      <a:pt x="498" y="494"/>
                    </a:cubicBezTo>
                    <a:cubicBezTo>
                      <a:pt x="279" y="713"/>
                      <a:pt x="160" y="1031"/>
                      <a:pt x="1" y="1310"/>
                    </a:cubicBezTo>
                    <a:cubicBezTo>
                      <a:pt x="1" y="1548"/>
                      <a:pt x="1" y="1787"/>
                      <a:pt x="1" y="2026"/>
                    </a:cubicBezTo>
                    <a:cubicBezTo>
                      <a:pt x="21" y="2105"/>
                      <a:pt x="61" y="2185"/>
                      <a:pt x="80" y="2264"/>
                    </a:cubicBezTo>
                    <a:cubicBezTo>
                      <a:pt x="366" y="2937"/>
                      <a:pt x="980" y="3340"/>
                      <a:pt x="1655" y="3340"/>
                    </a:cubicBezTo>
                    <a:cubicBezTo>
                      <a:pt x="1779" y="3340"/>
                      <a:pt x="1904" y="3327"/>
                      <a:pt x="2030" y="3299"/>
                    </a:cubicBezTo>
                    <a:cubicBezTo>
                      <a:pt x="2726" y="3140"/>
                      <a:pt x="3243" y="2543"/>
                      <a:pt x="3323" y="1807"/>
                    </a:cubicBezTo>
                    <a:cubicBezTo>
                      <a:pt x="3403" y="1190"/>
                      <a:pt x="3005" y="474"/>
                      <a:pt x="2388" y="176"/>
                    </a:cubicBezTo>
                    <a:cubicBezTo>
                      <a:pt x="2160" y="58"/>
                      <a:pt x="1907" y="0"/>
                      <a:pt x="16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5564733" y="-106337"/>
                <a:ext cx="45303" cy="41371"/>
              </a:xfrm>
              <a:custGeom>
                <a:rect b="b" l="l" r="r" t="t"/>
                <a:pathLst>
                  <a:path extrusionOk="0" h="3325" w="3641">
                    <a:moveTo>
                      <a:pt x="1452" y="0"/>
                    </a:moveTo>
                    <a:cubicBezTo>
                      <a:pt x="1393" y="20"/>
                      <a:pt x="1333" y="60"/>
                      <a:pt x="1273" y="80"/>
                    </a:cubicBezTo>
                    <a:cubicBezTo>
                      <a:pt x="438" y="398"/>
                      <a:pt x="0" y="1233"/>
                      <a:pt x="219" y="2089"/>
                    </a:cubicBezTo>
                    <a:cubicBezTo>
                      <a:pt x="414" y="2833"/>
                      <a:pt x="1082" y="3325"/>
                      <a:pt x="1845" y="3325"/>
                    </a:cubicBezTo>
                    <a:cubicBezTo>
                      <a:pt x="1938" y="3325"/>
                      <a:pt x="2033" y="3317"/>
                      <a:pt x="2129" y="3302"/>
                    </a:cubicBezTo>
                    <a:cubicBezTo>
                      <a:pt x="3004" y="3143"/>
                      <a:pt x="3641" y="2268"/>
                      <a:pt x="3481" y="1393"/>
                    </a:cubicBezTo>
                    <a:cubicBezTo>
                      <a:pt x="3342" y="637"/>
                      <a:pt x="2865" y="239"/>
                      <a:pt x="21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5813727" y="9500"/>
                <a:ext cx="43076" cy="41284"/>
              </a:xfrm>
              <a:custGeom>
                <a:rect b="b" l="l" r="r" t="t"/>
                <a:pathLst>
                  <a:path extrusionOk="0" h="3318" w="3462">
                    <a:moveTo>
                      <a:pt x="1768" y="0"/>
                    </a:moveTo>
                    <a:cubicBezTo>
                      <a:pt x="1749" y="0"/>
                      <a:pt x="1730" y="0"/>
                      <a:pt x="1711" y="1"/>
                    </a:cubicBezTo>
                    <a:cubicBezTo>
                      <a:pt x="1074" y="1"/>
                      <a:pt x="478" y="439"/>
                      <a:pt x="239" y="1035"/>
                    </a:cubicBezTo>
                    <a:cubicBezTo>
                      <a:pt x="0" y="1632"/>
                      <a:pt x="159" y="2388"/>
                      <a:pt x="597" y="2826"/>
                    </a:cubicBezTo>
                    <a:cubicBezTo>
                      <a:pt x="921" y="3150"/>
                      <a:pt x="1364" y="3318"/>
                      <a:pt x="1802" y="3318"/>
                    </a:cubicBezTo>
                    <a:cubicBezTo>
                      <a:pt x="2009" y="3318"/>
                      <a:pt x="2216" y="3280"/>
                      <a:pt x="2407" y="3204"/>
                    </a:cubicBezTo>
                    <a:cubicBezTo>
                      <a:pt x="2964" y="2965"/>
                      <a:pt x="3263" y="2547"/>
                      <a:pt x="3462" y="2010"/>
                    </a:cubicBezTo>
                    <a:lnTo>
                      <a:pt x="3462" y="1274"/>
                    </a:lnTo>
                    <a:cubicBezTo>
                      <a:pt x="3422" y="1214"/>
                      <a:pt x="3402" y="1155"/>
                      <a:pt x="3362" y="1095"/>
                    </a:cubicBezTo>
                    <a:cubicBezTo>
                      <a:pt x="3090" y="396"/>
                      <a:pt x="2534" y="0"/>
                      <a:pt x="17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5193955" y="472364"/>
                <a:ext cx="44320" cy="41135"/>
              </a:xfrm>
              <a:custGeom>
                <a:rect b="b" l="l" r="r" t="t"/>
                <a:pathLst>
                  <a:path extrusionOk="0" h="3306" w="3562">
                    <a:moveTo>
                      <a:pt x="1669" y="1"/>
                    </a:moveTo>
                    <a:cubicBezTo>
                      <a:pt x="1429" y="1"/>
                      <a:pt x="1186" y="53"/>
                      <a:pt x="956" y="162"/>
                    </a:cubicBezTo>
                    <a:cubicBezTo>
                      <a:pt x="439" y="401"/>
                      <a:pt x="180" y="819"/>
                      <a:pt x="1" y="1316"/>
                    </a:cubicBezTo>
                    <a:lnTo>
                      <a:pt x="1" y="2032"/>
                    </a:lnTo>
                    <a:cubicBezTo>
                      <a:pt x="160" y="2311"/>
                      <a:pt x="279" y="2629"/>
                      <a:pt x="498" y="2848"/>
                    </a:cubicBezTo>
                    <a:cubicBezTo>
                      <a:pt x="697" y="3047"/>
                      <a:pt x="1015" y="3166"/>
                      <a:pt x="1274" y="3305"/>
                    </a:cubicBezTo>
                    <a:lnTo>
                      <a:pt x="2050" y="3305"/>
                    </a:lnTo>
                    <a:cubicBezTo>
                      <a:pt x="2149" y="3266"/>
                      <a:pt x="2229" y="3226"/>
                      <a:pt x="2328" y="3186"/>
                    </a:cubicBezTo>
                    <a:cubicBezTo>
                      <a:pt x="3184" y="2808"/>
                      <a:pt x="3562" y="1833"/>
                      <a:pt x="3184" y="998"/>
                    </a:cubicBezTo>
                    <a:cubicBezTo>
                      <a:pt x="2910" y="363"/>
                      <a:pt x="2301" y="1"/>
                      <a:pt x="16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5813727" y="472637"/>
                <a:ext cx="43076" cy="41110"/>
              </a:xfrm>
              <a:custGeom>
                <a:rect b="b" l="l" r="r" t="t"/>
                <a:pathLst>
                  <a:path extrusionOk="0" h="3304" w="3462">
                    <a:moveTo>
                      <a:pt x="1797" y="0"/>
                    </a:moveTo>
                    <a:cubicBezTo>
                      <a:pt x="1775" y="0"/>
                      <a:pt x="1753" y="1"/>
                      <a:pt x="1731" y="1"/>
                    </a:cubicBezTo>
                    <a:cubicBezTo>
                      <a:pt x="1055" y="1"/>
                      <a:pt x="557" y="339"/>
                      <a:pt x="279" y="956"/>
                    </a:cubicBezTo>
                    <a:cubicBezTo>
                      <a:pt x="0" y="1573"/>
                      <a:pt x="60" y="2169"/>
                      <a:pt x="498" y="2667"/>
                    </a:cubicBezTo>
                    <a:cubicBezTo>
                      <a:pt x="736" y="2925"/>
                      <a:pt x="1094" y="3085"/>
                      <a:pt x="1393" y="3303"/>
                    </a:cubicBezTo>
                    <a:lnTo>
                      <a:pt x="2169" y="3303"/>
                    </a:lnTo>
                    <a:cubicBezTo>
                      <a:pt x="2447" y="3124"/>
                      <a:pt x="2765" y="3005"/>
                      <a:pt x="2984" y="2786"/>
                    </a:cubicBezTo>
                    <a:cubicBezTo>
                      <a:pt x="3203" y="2587"/>
                      <a:pt x="3302" y="2269"/>
                      <a:pt x="3462" y="2010"/>
                    </a:cubicBezTo>
                    <a:lnTo>
                      <a:pt x="3462" y="1294"/>
                    </a:lnTo>
                    <a:cubicBezTo>
                      <a:pt x="3074" y="364"/>
                      <a:pt x="2611" y="0"/>
                      <a:pt x="17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5813727" y="125101"/>
                <a:ext cx="43076" cy="41396"/>
              </a:xfrm>
              <a:custGeom>
                <a:rect b="b" l="l" r="r" t="t"/>
                <a:pathLst>
                  <a:path extrusionOk="0" h="3327" w="3462">
                    <a:moveTo>
                      <a:pt x="1771" y="1"/>
                    </a:moveTo>
                    <a:cubicBezTo>
                      <a:pt x="975" y="1"/>
                      <a:pt x="318" y="558"/>
                      <a:pt x="159" y="1334"/>
                    </a:cubicBezTo>
                    <a:cubicBezTo>
                      <a:pt x="0" y="2109"/>
                      <a:pt x="438" y="2905"/>
                      <a:pt x="1154" y="3203"/>
                    </a:cubicBezTo>
                    <a:cubicBezTo>
                      <a:pt x="1364" y="3286"/>
                      <a:pt x="1581" y="3326"/>
                      <a:pt x="1795" y="3326"/>
                    </a:cubicBezTo>
                    <a:cubicBezTo>
                      <a:pt x="2351" y="3326"/>
                      <a:pt x="2881" y="3056"/>
                      <a:pt x="3183" y="2567"/>
                    </a:cubicBezTo>
                    <a:cubicBezTo>
                      <a:pt x="3302" y="2408"/>
                      <a:pt x="3362" y="2209"/>
                      <a:pt x="3462" y="2010"/>
                    </a:cubicBezTo>
                    <a:lnTo>
                      <a:pt x="3442" y="1294"/>
                    </a:lnTo>
                    <a:cubicBezTo>
                      <a:pt x="3422" y="1234"/>
                      <a:pt x="3402" y="1155"/>
                      <a:pt x="3362" y="1075"/>
                    </a:cubicBezTo>
                    <a:cubicBezTo>
                      <a:pt x="3103" y="399"/>
                      <a:pt x="2507" y="1"/>
                      <a:pt x="17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5439378" y="472351"/>
                <a:ext cx="45664" cy="41396"/>
              </a:xfrm>
              <a:custGeom>
                <a:rect b="b" l="l" r="r" t="t"/>
                <a:pathLst>
                  <a:path extrusionOk="0" h="3327" w="3670">
                    <a:moveTo>
                      <a:pt x="1900" y="0"/>
                    </a:moveTo>
                    <a:cubicBezTo>
                      <a:pt x="823" y="0"/>
                      <a:pt x="1" y="1038"/>
                      <a:pt x="308" y="2113"/>
                    </a:cubicBezTo>
                    <a:cubicBezTo>
                      <a:pt x="487" y="2749"/>
                      <a:pt x="944" y="3108"/>
                      <a:pt x="1561" y="3326"/>
                    </a:cubicBezTo>
                    <a:cubicBezTo>
                      <a:pt x="1800" y="3326"/>
                      <a:pt x="2039" y="3326"/>
                      <a:pt x="2277" y="3306"/>
                    </a:cubicBezTo>
                    <a:cubicBezTo>
                      <a:pt x="2357" y="3287"/>
                      <a:pt x="2416" y="3247"/>
                      <a:pt x="2496" y="3227"/>
                    </a:cubicBezTo>
                    <a:cubicBezTo>
                      <a:pt x="3252" y="2928"/>
                      <a:pt x="3670" y="2212"/>
                      <a:pt x="3550" y="1397"/>
                    </a:cubicBezTo>
                    <a:cubicBezTo>
                      <a:pt x="3451" y="661"/>
                      <a:pt x="2814" y="64"/>
                      <a:pt x="2019" y="4"/>
                    </a:cubicBezTo>
                    <a:cubicBezTo>
                      <a:pt x="1979" y="1"/>
                      <a:pt x="1939" y="0"/>
                      <a:pt x="19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5564982" y="472351"/>
                <a:ext cx="44557" cy="41396"/>
              </a:xfrm>
              <a:custGeom>
                <a:rect b="b" l="l" r="r" t="t"/>
                <a:pathLst>
                  <a:path extrusionOk="0" h="3327" w="3581">
                    <a:moveTo>
                      <a:pt x="1840" y="0"/>
                    </a:moveTo>
                    <a:cubicBezTo>
                      <a:pt x="1226" y="0"/>
                      <a:pt x="651" y="321"/>
                      <a:pt x="358" y="820"/>
                    </a:cubicBezTo>
                    <a:cubicBezTo>
                      <a:pt x="0" y="1476"/>
                      <a:pt x="60" y="2292"/>
                      <a:pt x="577" y="2769"/>
                    </a:cubicBezTo>
                    <a:cubicBezTo>
                      <a:pt x="816" y="3008"/>
                      <a:pt x="1154" y="3147"/>
                      <a:pt x="1432" y="3326"/>
                    </a:cubicBezTo>
                    <a:lnTo>
                      <a:pt x="2168" y="3326"/>
                    </a:lnTo>
                    <a:cubicBezTo>
                      <a:pt x="2228" y="3287"/>
                      <a:pt x="2308" y="3267"/>
                      <a:pt x="2367" y="3227"/>
                    </a:cubicBezTo>
                    <a:cubicBezTo>
                      <a:pt x="3143" y="2928"/>
                      <a:pt x="3581" y="2192"/>
                      <a:pt x="3441" y="1397"/>
                    </a:cubicBezTo>
                    <a:cubicBezTo>
                      <a:pt x="3342" y="720"/>
                      <a:pt x="2805" y="144"/>
                      <a:pt x="2129" y="24"/>
                    </a:cubicBezTo>
                    <a:cubicBezTo>
                      <a:pt x="2032" y="8"/>
                      <a:pt x="1936" y="0"/>
                      <a:pt x="18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5317967" y="9500"/>
                <a:ext cx="41832" cy="41346"/>
              </a:xfrm>
              <a:custGeom>
                <a:rect b="b" l="l" r="r" t="t"/>
                <a:pathLst>
                  <a:path extrusionOk="0" h="3323" w="3362">
                    <a:moveTo>
                      <a:pt x="1654" y="0"/>
                    </a:moveTo>
                    <a:cubicBezTo>
                      <a:pt x="737" y="0"/>
                      <a:pt x="20" y="729"/>
                      <a:pt x="0" y="1652"/>
                    </a:cubicBezTo>
                    <a:cubicBezTo>
                      <a:pt x="0" y="2547"/>
                      <a:pt x="756" y="3323"/>
                      <a:pt x="1671" y="3323"/>
                    </a:cubicBezTo>
                    <a:cubicBezTo>
                      <a:pt x="2586" y="3323"/>
                      <a:pt x="3342" y="2567"/>
                      <a:pt x="3342" y="1672"/>
                    </a:cubicBezTo>
                    <a:cubicBezTo>
                      <a:pt x="3362" y="737"/>
                      <a:pt x="2626" y="1"/>
                      <a:pt x="1691" y="1"/>
                    </a:cubicBezTo>
                    <a:cubicBezTo>
                      <a:pt x="1679" y="1"/>
                      <a:pt x="1666" y="0"/>
                      <a:pt x="16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5317967" y="356551"/>
                <a:ext cx="41832" cy="41346"/>
              </a:xfrm>
              <a:custGeom>
                <a:rect b="b" l="l" r="r" t="t"/>
                <a:pathLst>
                  <a:path extrusionOk="0" h="3323" w="3362">
                    <a:moveTo>
                      <a:pt x="1651" y="0"/>
                    </a:moveTo>
                    <a:cubicBezTo>
                      <a:pt x="756" y="0"/>
                      <a:pt x="0" y="776"/>
                      <a:pt x="0" y="1671"/>
                    </a:cubicBezTo>
                    <a:cubicBezTo>
                      <a:pt x="0" y="2587"/>
                      <a:pt x="756" y="3323"/>
                      <a:pt x="1691" y="3323"/>
                    </a:cubicBezTo>
                    <a:cubicBezTo>
                      <a:pt x="2606" y="3323"/>
                      <a:pt x="3362" y="2587"/>
                      <a:pt x="3342" y="1652"/>
                    </a:cubicBezTo>
                    <a:cubicBezTo>
                      <a:pt x="3342" y="717"/>
                      <a:pt x="2586" y="0"/>
                      <a:pt x="16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5690960" y="9500"/>
                <a:ext cx="41595" cy="41346"/>
              </a:xfrm>
              <a:custGeom>
                <a:rect b="b" l="l" r="r" t="t"/>
                <a:pathLst>
                  <a:path extrusionOk="0" h="3323" w="3343">
                    <a:moveTo>
                      <a:pt x="1671" y="1"/>
                    </a:moveTo>
                    <a:cubicBezTo>
                      <a:pt x="736" y="1"/>
                      <a:pt x="0" y="737"/>
                      <a:pt x="0" y="1652"/>
                    </a:cubicBezTo>
                    <a:cubicBezTo>
                      <a:pt x="0" y="2567"/>
                      <a:pt x="756" y="3323"/>
                      <a:pt x="1671" y="3323"/>
                    </a:cubicBezTo>
                    <a:cubicBezTo>
                      <a:pt x="2586" y="3323"/>
                      <a:pt x="3342" y="2547"/>
                      <a:pt x="3342" y="1652"/>
                    </a:cubicBezTo>
                    <a:cubicBezTo>
                      <a:pt x="3342" y="737"/>
                      <a:pt x="2606" y="1"/>
                      <a:pt x="1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5317967" y="240951"/>
                <a:ext cx="41832" cy="41098"/>
              </a:xfrm>
              <a:custGeom>
                <a:rect b="b" l="l" r="r" t="t"/>
                <a:pathLst>
                  <a:path extrusionOk="0" h="3303" w="3362">
                    <a:moveTo>
                      <a:pt x="1671" y="1"/>
                    </a:moveTo>
                    <a:cubicBezTo>
                      <a:pt x="736" y="1"/>
                      <a:pt x="0" y="737"/>
                      <a:pt x="0" y="1652"/>
                    </a:cubicBezTo>
                    <a:cubicBezTo>
                      <a:pt x="0" y="2567"/>
                      <a:pt x="736" y="3303"/>
                      <a:pt x="1651" y="3303"/>
                    </a:cubicBezTo>
                    <a:cubicBezTo>
                      <a:pt x="2606" y="3303"/>
                      <a:pt x="3342" y="2607"/>
                      <a:pt x="3342" y="1652"/>
                    </a:cubicBezTo>
                    <a:cubicBezTo>
                      <a:pt x="3362" y="737"/>
                      <a:pt x="2626" y="1"/>
                      <a:pt x="1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5690960" y="240951"/>
                <a:ext cx="41595" cy="41098"/>
              </a:xfrm>
              <a:custGeom>
                <a:rect b="b" l="l" r="r" t="t"/>
                <a:pathLst>
                  <a:path extrusionOk="0" h="3303" w="3343">
                    <a:moveTo>
                      <a:pt x="1691" y="1"/>
                    </a:moveTo>
                    <a:cubicBezTo>
                      <a:pt x="736" y="1"/>
                      <a:pt x="0" y="717"/>
                      <a:pt x="0" y="1672"/>
                    </a:cubicBezTo>
                    <a:cubicBezTo>
                      <a:pt x="0" y="2587"/>
                      <a:pt x="736" y="3303"/>
                      <a:pt x="1671" y="3303"/>
                    </a:cubicBezTo>
                    <a:cubicBezTo>
                      <a:pt x="2606" y="3303"/>
                      <a:pt x="3342" y="2587"/>
                      <a:pt x="3342" y="1652"/>
                    </a:cubicBezTo>
                    <a:cubicBezTo>
                      <a:pt x="3342" y="737"/>
                      <a:pt x="2606" y="1"/>
                      <a:pt x="1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5690960" y="356551"/>
                <a:ext cx="41844" cy="41346"/>
              </a:xfrm>
              <a:custGeom>
                <a:rect b="b" l="l" r="r" t="t"/>
                <a:pathLst>
                  <a:path extrusionOk="0" h="3323" w="3363">
                    <a:moveTo>
                      <a:pt x="1691" y="0"/>
                    </a:moveTo>
                    <a:cubicBezTo>
                      <a:pt x="736" y="0"/>
                      <a:pt x="0" y="737"/>
                      <a:pt x="0" y="1671"/>
                    </a:cubicBezTo>
                    <a:cubicBezTo>
                      <a:pt x="0" y="2587"/>
                      <a:pt x="736" y="3323"/>
                      <a:pt x="1671" y="3323"/>
                    </a:cubicBezTo>
                    <a:cubicBezTo>
                      <a:pt x="2606" y="3323"/>
                      <a:pt x="3362" y="2567"/>
                      <a:pt x="3342" y="1652"/>
                    </a:cubicBezTo>
                    <a:cubicBezTo>
                      <a:pt x="3342" y="756"/>
                      <a:pt x="2586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5317967" y="125101"/>
                <a:ext cx="41595" cy="41098"/>
              </a:xfrm>
              <a:custGeom>
                <a:rect b="b" l="l" r="r" t="t"/>
                <a:pathLst>
                  <a:path extrusionOk="0" h="3303" w="3343">
                    <a:moveTo>
                      <a:pt x="1671" y="1"/>
                    </a:moveTo>
                    <a:cubicBezTo>
                      <a:pt x="736" y="1"/>
                      <a:pt x="0" y="737"/>
                      <a:pt x="0" y="1652"/>
                    </a:cubicBezTo>
                    <a:cubicBezTo>
                      <a:pt x="0" y="2587"/>
                      <a:pt x="736" y="3303"/>
                      <a:pt x="1691" y="3303"/>
                    </a:cubicBezTo>
                    <a:cubicBezTo>
                      <a:pt x="2626" y="3303"/>
                      <a:pt x="3342" y="2587"/>
                      <a:pt x="3342" y="1652"/>
                    </a:cubicBezTo>
                    <a:cubicBezTo>
                      <a:pt x="3342" y="717"/>
                      <a:pt x="2626" y="1"/>
                      <a:pt x="1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5690960" y="125101"/>
                <a:ext cx="41844" cy="41098"/>
              </a:xfrm>
              <a:custGeom>
                <a:rect b="b" l="l" r="r" t="t"/>
                <a:pathLst>
                  <a:path extrusionOk="0" h="3303" w="3363">
                    <a:moveTo>
                      <a:pt x="1652" y="1"/>
                    </a:moveTo>
                    <a:cubicBezTo>
                      <a:pt x="717" y="1"/>
                      <a:pt x="0" y="737"/>
                      <a:pt x="0" y="1672"/>
                    </a:cubicBezTo>
                    <a:cubicBezTo>
                      <a:pt x="0" y="2607"/>
                      <a:pt x="736" y="3303"/>
                      <a:pt x="1691" y="3303"/>
                    </a:cubicBezTo>
                    <a:cubicBezTo>
                      <a:pt x="2606" y="3303"/>
                      <a:pt x="3362" y="2567"/>
                      <a:pt x="3342" y="1652"/>
                    </a:cubicBezTo>
                    <a:cubicBezTo>
                      <a:pt x="3342" y="717"/>
                      <a:pt x="2606" y="1"/>
                      <a:pt x="16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5566712" y="240951"/>
                <a:ext cx="41844" cy="41098"/>
              </a:xfrm>
              <a:custGeom>
                <a:rect b="b" l="l" r="r" t="t"/>
                <a:pathLst>
                  <a:path extrusionOk="0" h="3303" w="3363">
                    <a:moveTo>
                      <a:pt x="1691" y="1"/>
                    </a:moveTo>
                    <a:cubicBezTo>
                      <a:pt x="736" y="1"/>
                      <a:pt x="0" y="717"/>
                      <a:pt x="0" y="1672"/>
                    </a:cubicBezTo>
                    <a:cubicBezTo>
                      <a:pt x="0" y="2587"/>
                      <a:pt x="736" y="3303"/>
                      <a:pt x="1651" y="3303"/>
                    </a:cubicBezTo>
                    <a:cubicBezTo>
                      <a:pt x="2606" y="3303"/>
                      <a:pt x="3362" y="2567"/>
                      <a:pt x="3342" y="1652"/>
                    </a:cubicBezTo>
                    <a:cubicBezTo>
                      <a:pt x="3342" y="737"/>
                      <a:pt x="2586" y="1"/>
                      <a:pt x="1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5442215" y="240951"/>
                <a:ext cx="41595" cy="41098"/>
              </a:xfrm>
              <a:custGeom>
                <a:rect b="b" l="l" r="r" t="t"/>
                <a:pathLst>
                  <a:path extrusionOk="0" h="3303" w="3343">
                    <a:moveTo>
                      <a:pt x="1671" y="1"/>
                    </a:moveTo>
                    <a:cubicBezTo>
                      <a:pt x="776" y="1"/>
                      <a:pt x="0" y="776"/>
                      <a:pt x="0" y="1672"/>
                    </a:cubicBezTo>
                    <a:cubicBezTo>
                      <a:pt x="20" y="2587"/>
                      <a:pt x="756" y="3303"/>
                      <a:pt x="1691" y="3303"/>
                    </a:cubicBezTo>
                    <a:cubicBezTo>
                      <a:pt x="2626" y="3303"/>
                      <a:pt x="3342" y="2587"/>
                      <a:pt x="3342" y="1652"/>
                    </a:cubicBezTo>
                    <a:cubicBezTo>
                      <a:pt x="3342" y="717"/>
                      <a:pt x="2626" y="1"/>
                      <a:pt x="1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5441966" y="9500"/>
                <a:ext cx="41844" cy="41346"/>
              </a:xfrm>
              <a:custGeom>
                <a:rect b="b" l="l" r="r" t="t"/>
                <a:pathLst>
                  <a:path extrusionOk="0" h="3323" w="3363">
                    <a:moveTo>
                      <a:pt x="1694" y="0"/>
                    </a:moveTo>
                    <a:cubicBezTo>
                      <a:pt x="776" y="0"/>
                      <a:pt x="40" y="729"/>
                      <a:pt x="20" y="1632"/>
                    </a:cubicBezTo>
                    <a:cubicBezTo>
                      <a:pt x="0" y="2507"/>
                      <a:pt x="776" y="3303"/>
                      <a:pt x="1671" y="3323"/>
                    </a:cubicBezTo>
                    <a:cubicBezTo>
                      <a:pt x="2606" y="3323"/>
                      <a:pt x="3362" y="2587"/>
                      <a:pt x="3362" y="1672"/>
                    </a:cubicBezTo>
                    <a:cubicBezTo>
                      <a:pt x="3362" y="737"/>
                      <a:pt x="2646" y="1"/>
                      <a:pt x="1731" y="1"/>
                    </a:cubicBezTo>
                    <a:cubicBezTo>
                      <a:pt x="1719" y="1"/>
                      <a:pt x="1706" y="0"/>
                      <a:pt x="1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5566712" y="9500"/>
                <a:ext cx="41844" cy="41346"/>
              </a:xfrm>
              <a:custGeom>
                <a:rect b="b" l="l" r="r" t="t"/>
                <a:pathLst>
                  <a:path extrusionOk="0" h="3323" w="3363">
                    <a:moveTo>
                      <a:pt x="1634" y="0"/>
                    </a:moveTo>
                    <a:cubicBezTo>
                      <a:pt x="717" y="0"/>
                      <a:pt x="0" y="729"/>
                      <a:pt x="0" y="1652"/>
                    </a:cubicBezTo>
                    <a:cubicBezTo>
                      <a:pt x="0" y="2567"/>
                      <a:pt x="756" y="3323"/>
                      <a:pt x="1651" y="3323"/>
                    </a:cubicBezTo>
                    <a:cubicBezTo>
                      <a:pt x="2586" y="3303"/>
                      <a:pt x="3342" y="2567"/>
                      <a:pt x="3342" y="1652"/>
                    </a:cubicBezTo>
                    <a:cubicBezTo>
                      <a:pt x="3362" y="757"/>
                      <a:pt x="2586" y="1"/>
                      <a:pt x="1671" y="1"/>
                    </a:cubicBezTo>
                    <a:cubicBezTo>
                      <a:pt x="1659" y="1"/>
                      <a:pt x="1647" y="0"/>
                      <a:pt x="1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5566712" y="125101"/>
                <a:ext cx="41844" cy="41110"/>
              </a:xfrm>
              <a:custGeom>
                <a:rect b="b" l="l" r="r" t="t"/>
                <a:pathLst>
                  <a:path extrusionOk="0" h="3304" w="3363">
                    <a:moveTo>
                      <a:pt x="1651" y="1"/>
                    </a:moveTo>
                    <a:cubicBezTo>
                      <a:pt x="716" y="1"/>
                      <a:pt x="0" y="737"/>
                      <a:pt x="0" y="1672"/>
                    </a:cubicBezTo>
                    <a:cubicBezTo>
                      <a:pt x="20" y="2594"/>
                      <a:pt x="717" y="3303"/>
                      <a:pt x="1652" y="3303"/>
                    </a:cubicBezTo>
                    <a:cubicBezTo>
                      <a:pt x="1665" y="3303"/>
                      <a:pt x="1678" y="3303"/>
                      <a:pt x="1691" y="3303"/>
                    </a:cubicBezTo>
                    <a:cubicBezTo>
                      <a:pt x="2586" y="3303"/>
                      <a:pt x="3362" y="2527"/>
                      <a:pt x="3342" y="1652"/>
                    </a:cubicBezTo>
                    <a:cubicBezTo>
                      <a:pt x="3342" y="717"/>
                      <a:pt x="2586" y="1"/>
                      <a:pt x="16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5566712" y="356551"/>
                <a:ext cx="41844" cy="41346"/>
              </a:xfrm>
              <a:custGeom>
                <a:rect b="b" l="l" r="r" t="t"/>
                <a:pathLst>
                  <a:path extrusionOk="0" h="3323" w="3363">
                    <a:moveTo>
                      <a:pt x="1671" y="0"/>
                    </a:moveTo>
                    <a:cubicBezTo>
                      <a:pt x="756" y="0"/>
                      <a:pt x="20" y="737"/>
                      <a:pt x="0" y="1652"/>
                    </a:cubicBezTo>
                    <a:cubicBezTo>
                      <a:pt x="0" y="2587"/>
                      <a:pt x="716" y="3323"/>
                      <a:pt x="1651" y="3323"/>
                    </a:cubicBezTo>
                    <a:cubicBezTo>
                      <a:pt x="2566" y="3323"/>
                      <a:pt x="3322" y="2587"/>
                      <a:pt x="3342" y="1691"/>
                    </a:cubicBezTo>
                    <a:cubicBezTo>
                      <a:pt x="3362" y="776"/>
                      <a:pt x="2586" y="0"/>
                      <a:pt x="16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5442215" y="125101"/>
                <a:ext cx="41595" cy="41110"/>
              </a:xfrm>
              <a:custGeom>
                <a:rect b="b" l="l" r="r" t="t"/>
                <a:pathLst>
                  <a:path extrusionOk="0" h="3304" w="3343">
                    <a:moveTo>
                      <a:pt x="1671" y="1"/>
                    </a:moveTo>
                    <a:cubicBezTo>
                      <a:pt x="776" y="1"/>
                      <a:pt x="0" y="777"/>
                      <a:pt x="0" y="1672"/>
                    </a:cubicBezTo>
                    <a:cubicBezTo>
                      <a:pt x="0" y="2555"/>
                      <a:pt x="756" y="3303"/>
                      <a:pt x="1656" y="3303"/>
                    </a:cubicBezTo>
                    <a:cubicBezTo>
                      <a:pt x="1668" y="3303"/>
                      <a:pt x="1679" y="3303"/>
                      <a:pt x="1691" y="3303"/>
                    </a:cubicBezTo>
                    <a:cubicBezTo>
                      <a:pt x="2626" y="3303"/>
                      <a:pt x="3342" y="2587"/>
                      <a:pt x="3342" y="1652"/>
                    </a:cubicBezTo>
                    <a:cubicBezTo>
                      <a:pt x="3342" y="717"/>
                      <a:pt x="2626" y="1"/>
                      <a:pt x="1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5442215" y="356804"/>
                <a:ext cx="41595" cy="41098"/>
              </a:xfrm>
              <a:custGeom>
                <a:rect b="b" l="l" r="r" t="t"/>
                <a:pathLst>
                  <a:path extrusionOk="0" h="3303" w="3343">
                    <a:moveTo>
                      <a:pt x="1671" y="1"/>
                    </a:moveTo>
                    <a:cubicBezTo>
                      <a:pt x="776" y="1"/>
                      <a:pt x="0" y="776"/>
                      <a:pt x="0" y="1672"/>
                    </a:cubicBezTo>
                    <a:cubicBezTo>
                      <a:pt x="20" y="2587"/>
                      <a:pt x="756" y="3303"/>
                      <a:pt x="1691" y="3303"/>
                    </a:cubicBezTo>
                    <a:cubicBezTo>
                      <a:pt x="2626" y="3303"/>
                      <a:pt x="3342" y="2587"/>
                      <a:pt x="3342" y="1652"/>
                    </a:cubicBezTo>
                    <a:cubicBezTo>
                      <a:pt x="3342" y="717"/>
                      <a:pt x="2626" y="1"/>
                      <a:pt x="1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9"/>
            <p:cNvGrpSpPr/>
            <p:nvPr/>
          </p:nvGrpSpPr>
          <p:grpSpPr>
            <a:xfrm>
              <a:off x="8638279" y="257391"/>
              <a:ext cx="250336" cy="250336"/>
              <a:chOff x="8378550" y="1096027"/>
              <a:chExt cx="305400" cy="305400"/>
            </a:xfrm>
          </p:grpSpPr>
          <p:sp>
            <p:nvSpPr>
              <p:cNvPr id="191" name="Google Shape;191;p9"/>
              <p:cNvSpPr/>
              <p:nvPr/>
            </p:nvSpPr>
            <p:spPr>
              <a:xfrm rot="5400000">
                <a:off x="8508300" y="1096027"/>
                <a:ext cx="45900" cy="3054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 rot="10800000">
                <a:off x="8508300" y="1096027"/>
                <a:ext cx="45900" cy="3054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0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6" name="Google Shape;196;p10"/>
          <p:cNvSpPr txBox="1"/>
          <p:nvPr>
            <p:ph idx="1" type="subTitle"/>
          </p:nvPr>
        </p:nvSpPr>
        <p:spPr>
          <a:xfrm>
            <a:off x="720000" y="1748896"/>
            <a:ext cx="21399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10"/>
          <p:cNvSpPr txBox="1"/>
          <p:nvPr>
            <p:ph idx="2" type="subTitle"/>
          </p:nvPr>
        </p:nvSpPr>
        <p:spPr>
          <a:xfrm>
            <a:off x="3225392" y="1748896"/>
            <a:ext cx="21399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10"/>
          <p:cNvSpPr txBox="1"/>
          <p:nvPr>
            <p:ph idx="3" type="subTitle"/>
          </p:nvPr>
        </p:nvSpPr>
        <p:spPr>
          <a:xfrm>
            <a:off x="720000" y="3409475"/>
            <a:ext cx="21399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10"/>
          <p:cNvSpPr txBox="1"/>
          <p:nvPr>
            <p:ph idx="4" type="subTitle"/>
          </p:nvPr>
        </p:nvSpPr>
        <p:spPr>
          <a:xfrm>
            <a:off x="3225392" y="3409475"/>
            <a:ext cx="21399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10"/>
          <p:cNvSpPr txBox="1"/>
          <p:nvPr>
            <p:ph idx="5" type="subTitle"/>
          </p:nvPr>
        </p:nvSpPr>
        <p:spPr>
          <a:xfrm>
            <a:off x="5730805" y="1748896"/>
            <a:ext cx="21399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10"/>
          <p:cNvSpPr txBox="1"/>
          <p:nvPr>
            <p:ph idx="6" type="subTitle"/>
          </p:nvPr>
        </p:nvSpPr>
        <p:spPr>
          <a:xfrm>
            <a:off x="5730805" y="3409475"/>
            <a:ext cx="21399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10"/>
          <p:cNvSpPr txBox="1"/>
          <p:nvPr>
            <p:ph idx="7" type="subTitle"/>
          </p:nvPr>
        </p:nvSpPr>
        <p:spPr>
          <a:xfrm>
            <a:off x="720000" y="1455550"/>
            <a:ext cx="214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3" name="Google Shape;203;p10"/>
          <p:cNvSpPr txBox="1"/>
          <p:nvPr>
            <p:ph idx="8" type="subTitle"/>
          </p:nvPr>
        </p:nvSpPr>
        <p:spPr>
          <a:xfrm>
            <a:off x="3225392" y="1455550"/>
            <a:ext cx="214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4" name="Google Shape;204;p10"/>
          <p:cNvSpPr txBox="1"/>
          <p:nvPr>
            <p:ph idx="9" type="subTitle"/>
          </p:nvPr>
        </p:nvSpPr>
        <p:spPr>
          <a:xfrm>
            <a:off x="5730805" y="1455550"/>
            <a:ext cx="214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5" name="Google Shape;205;p10"/>
          <p:cNvSpPr txBox="1"/>
          <p:nvPr>
            <p:ph idx="13" type="subTitle"/>
          </p:nvPr>
        </p:nvSpPr>
        <p:spPr>
          <a:xfrm>
            <a:off x="720000" y="3116202"/>
            <a:ext cx="214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6" name="Google Shape;206;p10"/>
          <p:cNvSpPr txBox="1"/>
          <p:nvPr>
            <p:ph idx="14" type="subTitle"/>
          </p:nvPr>
        </p:nvSpPr>
        <p:spPr>
          <a:xfrm>
            <a:off x="3225392" y="3116202"/>
            <a:ext cx="214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7" name="Google Shape;207;p10"/>
          <p:cNvSpPr txBox="1"/>
          <p:nvPr>
            <p:ph idx="15" type="subTitle"/>
          </p:nvPr>
        </p:nvSpPr>
        <p:spPr>
          <a:xfrm>
            <a:off x="5730805" y="3116202"/>
            <a:ext cx="214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8" name="Google Shape;208;p10"/>
          <p:cNvSpPr/>
          <p:nvPr/>
        </p:nvSpPr>
        <p:spPr>
          <a:xfrm flipH="1" rot="10800000">
            <a:off x="8404834" y="4451726"/>
            <a:ext cx="483796" cy="434362"/>
          </a:xfrm>
          <a:custGeom>
            <a:rect b="b" l="l" r="r" t="t"/>
            <a:pathLst>
              <a:path extrusionOk="0" h="28055" w="31253">
                <a:moveTo>
                  <a:pt x="24964" y="1"/>
                </a:moveTo>
                <a:cubicBezTo>
                  <a:pt x="24608" y="1"/>
                  <a:pt x="24254" y="36"/>
                  <a:pt x="23912" y="130"/>
                </a:cubicBezTo>
                <a:cubicBezTo>
                  <a:pt x="22718" y="448"/>
                  <a:pt x="21763" y="1304"/>
                  <a:pt x="20729" y="1960"/>
                </a:cubicBezTo>
                <a:cubicBezTo>
                  <a:pt x="18826" y="3167"/>
                  <a:pt x="16778" y="3807"/>
                  <a:pt x="14597" y="3807"/>
                </a:cubicBezTo>
                <a:cubicBezTo>
                  <a:pt x="14225" y="3807"/>
                  <a:pt x="13848" y="3788"/>
                  <a:pt x="13468" y="3751"/>
                </a:cubicBezTo>
                <a:cubicBezTo>
                  <a:pt x="13059" y="3710"/>
                  <a:pt x="12653" y="3690"/>
                  <a:pt x="12251" y="3690"/>
                </a:cubicBezTo>
                <a:cubicBezTo>
                  <a:pt x="6526" y="3690"/>
                  <a:pt x="1566" y="7707"/>
                  <a:pt x="339" y="13339"/>
                </a:cubicBezTo>
                <a:cubicBezTo>
                  <a:pt x="299" y="13578"/>
                  <a:pt x="200" y="13796"/>
                  <a:pt x="160" y="14015"/>
                </a:cubicBezTo>
                <a:cubicBezTo>
                  <a:pt x="1" y="15249"/>
                  <a:pt x="21" y="16502"/>
                  <a:pt x="160" y="17715"/>
                </a:cubicBezTo>
                <a:cubicBezTo>
                  <a:pt x="418" y="19923"/>
                  <a:pt x="1473" y="21893"/>
                  <a:pt x="2925" y="23604"/>
                </a:cubicBezTo>
                <a:cubicBezTo>
                  <a:pt x="4695" y="25692"/>
                  <a:pt x="6884" y="27065"/>
                  <a:pt x="9529" y="27701"/>
                </a:cubicBezTo>
                <a:cubicBezTo>
                  <a:pt x="9748" y="27761"/>
                  <a:pt x="9967" y="27880"/>
                  <a:pt x="10186" y="27920"/>
                </a:cubicBezTo>
                <a:cubicBezTo>
                  <a:pt x="10816" y="28014"/>
                  <a:pt x="11454" y="28055"/>
                  <a:pt x="12093" y="28055"/>
                </a:cubicBezTo>
                <a:cubicBezTo>
                  <a:pt x="12807" y="28055"/>
                  <a:pt x="13521" y="28004"/>
                  <a:pt x="14224" y="27920"/>
                </a:cubicBezTo>
                <a:cubicBezTo>
                  <a:pt x="16273" y="27662"/>
                  <a:pt x="18163" y="26747"/>
                  <a:pt x="19794" y="25414"/>
                </a:cubicBezTo>
                <a:cubicBezTo>
                  <a:pt x="22002" y="23623"/>
                  <a:pt x="23514" y="21376"/>
                  <a:pt x="24131" y="18591"/>
                </a:cubicBezTo>
                <a:cubicBezTo>
                  <a:pt x="24628" y="16303"/>
                  <a:pt x="25523" y="14234"/>
                  <a:pt x="27035" y="12464"/>
                </a:cubicBezTo>
                <a:cubicBezTo>
                  <a:pt x="27373" y="12066"/>
                  <a:pt x="27751" y="11668"/>
                  <a:pt x="28169" y="11350"/>
                </a:cubicBezTo>
                <a:cubicBezTo>
                  <a:pt x="29462" y="10315"/>
                  <a:pt x="30854" y="9221"/>
                  <a:pt x="31113" y="7510"/>
                </a:cubicBezTo>
                <a:cubicBezTo>
                  <a:pt x="31252" y="6595"/>
                  <a:pt x="31252" y="5640"/>
                  <a:pt x="31113" y="4705"/>
                </a:cubicBezTo>
                <a:cubicBezTo>
                  <a:pt x="30755" y="2199"/>
                  <a:pt x="28845" y="468"/>
                  <a:pt x="26359" y="130"/>
                </a:cubicBezTo>
                <a:cubicBezTo>
                  <a:pt x="25906" y="62"/>
                  <a:pt x="25433" y="1"/>
                  <a:pt x="249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95D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"/>
          <p:cNvSpPr txBox="1"/>
          <p:nvPr>
            <p:ph type="ctrTitle"/>
          </p:nvPr>
        </p:nvSpPr>
        <p:spPr>
          <a:xfrm>
            <a:off x="1195200" y="796200"/>
            <a:ext cx="67536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600">
                <a:solidFill>
                  <a:schemeClr val="dk2"/>
                </a:solidFill>
              </a:rPr>
              <a:t>DYNAMIC API DOCUMENTATION GENERATOR</a:t>
            </a:r>
            <a:endParaRPr sz="3800"/>
          </a:p>
        </p:txBody>
      </p:sp>
      <p:sp>
        <p:nvSpPr>
          <p:cNvPr id="377" name="Google Shape;377;p26"/>
          <p:cNvSpPr txBox="1"/>
          <p:nvPr>
            <p:ph idx="1" type="subTitle"/>
          </p:nvPr>
        </p:nvSpPr>
        <p:spPr>
          <a:xfrm>
            <a:off x="3251700" y="3615563"/>
            <a:ext cx="2640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Neel Desai</a:t>
            </a:r>
            <a:br>
              <a:rPr lang="en"/>
            </a:br>
            <a:r>
              <a:rPr lang="en"/>
              <a:t>Mansi Vekariya</a:t>
            </a:r>
            <a:br>
              <a:rPr lang="en"/>
            </a:br>
            <a:r>
              <a:rPr lang="en"/>
              <a:t>Ruchitha Reddy Koluguri</a:t>
            </a:r>
            <a:endParaRPr/>
          </a:p>
        </p:txBody>
      </p:sp>
      <p:cxnSp>
        <p:nvCxnSpPr>
          <p:cNvPr id="378" name="Google Shape;378;p26"/>
          <p:cNvCxnSpPr/>
          <p:nvPr/>
        </p:nvCxnSpPr>
        <p:spPr>
          <a:xfrm>
            <a:off x="3584250" y="3130425"/>
            <a:ext cx="1975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Google Shape;379;p26"/>
          <p:cNvSpPr/>
          <p:nvPr/>
        </p:nvSpPr>
        <p:spPr>
          <a:xfrm rot="5400000">
            <a:off x="619303" y="627120"/>
            <a:ext cx="482799" cy="486900"/>
          </a:xfrm>
          <a:custGeom>
            <a:rect b="b" l="l" r="r" t="t"/>
            <a:pathLst>
              <a:path extrusionOk="0" h="30880" w="30615">
                <a:moveTo>
                  <a:pt x="22604" y="1"/>
                </a:moveTo>
                <a:cubicBezTo>
                  <a:pt x="22172" y="1"/>
                  <a:pt x="21742" y="39"/>
                  <a:pt x="21325" y="137"/>
                </a:cubicBezTo>
                <a:cubicBezTo>
                  <a:pt x="20112" y="435"/>
                  <a:pt x="18978" y="1131"/>
                  <a:pt x="17963" y="1847"/>
                </a:cubicBezTo>
                <a:cubicBezTo>
                  <a:pt x="16392" y="2942"/>
                  <a:pt x="15596" y="4593"/>
                  <a:pt x="15238" y="6463"/>
                </a:cubicBezTo>
                <a:cubicBezTo>
                  <a:pt x="15039" y="7497"/>
                  <a:pt x="14880" y="8551"/>
                  <a:pt x="14601" y="9566"/>
                </a:cubicBezTo>
                <a:cubicBezTo>
                  <a:pt x="13607" y="13206"/>
                  <a:pt x="11578" y="14997"/>
                  <a:pt x="7818" y="15394"/>
                </a:cubicBezTo>
                <a:cubicBezTo>
                  <a:pt x="5550" y="15653"/>
                  <a:pt x="3561" y="16329"/>
                  <a:pt x="1989" y="18080"/>
                </a:cubicBezTo>
                <a:cubicBezTo>
                  <a:pt x="1015" y="19174"/>
                  <a:pt x="318" y="20427"/>
                  <a:pt x="119" y="21820"/>
                </a:cubicBezTo>
                <a:cubicBezTo>
                  <a:pt x="0" y="22715"/>
                  <a:pt x="0" y="23630"/>
                  <a:pt x="119" y="24525"/>
                </a:cubicBezTo>
                <a:cubicBezTo>
                  <a:pt x="398" y="26554"/>
                  <a:pt x="1572" y="28265"/>
                  <a:pt x="3322" y="29379"/>
                </a:cubicBezTo>
                <a:cubicBezTo>
                  <a:pt x="4257" y="29976"/>
                  <a:pt x="5272" y="30533"/>
                  <a:pt x="6346" y="30752"/>
                </a:cubicBezTo>
                <a:cubicBezTo>
                  <a:pt x="6773" y="30842"/>
                  <a:pt x="7213" y="30879"/>
                  <a:pt x="7653" y="30879"/>
                </a:cubicBezTo>
                <a:cubicBezTo>
                  <a:pt x="8177" y="30879"/>
                  <a:pt x="8703" y="30827"/>
                  <a:pt x="9210" y="30752"/>
                </a:cubicBezTo>
                <a:cubicBezTo>
                  <a:pt x="11299" y="30453"/>
                  <a:pt x="12970" y="29200"/>
                  <a:pt x="14164" y="27370"/>
                </a:cubicBezTo>
                <a:cubicBezTo>
                  <a:pt x="14939" y="26176"/>
                  <a:pt x="15258" y="24863"/>
                  <a:pt x="15477" y="23491"/>
                </a:cubicBezTo>
                <a:cubicBezTo>
                  <a:pt x="15656" y="22257"/>
                  <a:pt x="15894" y="21024"/>
                  <a:pt x="16272" y="19850"/>
                </a:cubicBezTo>
                <a:cubicBezTo>
                  <a:pt x="16789" y="18179"/>
                  <a:pt x="17963" y="16986"/>
                  <a:pt x="19594" y="16409"/>
                </a:cubicBezTo>
                <a:cubicBezTo>
                  <a:pt x="20828" y="15971"/>
                  <a:pt x="22121" y="15613"/>
                  <a:pt x="23434" y="15414"/>
                </a:cubicBezTo>
                <a:cubicBezTo>
                  <a:pt x="26935" y="14877"/>
                  <a:pt x="29242" y="13007"/>
                  <a:pt x="30277" y="9606"/>
                </a:cubicBezTo>
                <a:cubicBezTo>
                  <a:pt x="30316" y="9466"/>
                  <a:pt x="30396" y="9347"/>
                  <a:pt x="30416" y="9228"/>
                </a:cubicBezTo>
                <a:cubicBezTo>
                  <a:pt x="30615" y="8293"/>
                  <a:pt x="30615" y="7298"/>
                  <a:pt x="30416" y="6363"/>
                </a:cubicBezTo>
                <a:cubicBezTo>
                  <a:pt x="30197" y="5269"/>
                  <a:pt x="29640" y="4274"/>
                  <a:pt x="29063" y="3339"/>
                </a:cubicBezTo>
                <a:cubicBezTo>
                  <a:pt x="27949" y="1569"/>
                  <a:pt x="26219" y="415"/>
                  <a:pt x="24209" y="137"/>
                </a:cubicBezTo>
                <a:cubicBezTo>
                  <a:pt x="23681" y="60"/>
                  <a:pt x="23140" y="1"/>
                  <a:pt x="226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6"/>
          <p:cNvSpPr/>
          <p:nvPr/>
        </p:nvSpPr>
        <p:spPr>
          <a:xfrm flipH="1" rot="10800000">
            <a:off x="7948809" y="4008451"/>
            <a:ext cx="483796" cy="434362"/>
          </a:xfrm>
          <a:custGeom>
            <a:rect b="b" l="l" r="r" t="t"/>
            <a:pathLst>
              <a:path extrusionOk="0" h="28055" w="31253">
                <a:moveTo>
                  <a:pt x="24964" y="1"/>
                </a:moveTo>
                <a:cubicBezTo>
                  <a:pt x="24608" y="1"/>
                  <a:pt x="24254" y="36"/>
                  <a:pt x="23912" y="130"/>
                </a:cubicBezTo>
                <a:cubicBezTo>
                  <a:pt x="22718" y="448"/>
                  <a:pt x="21763" y="1304"/>
                  <a:pt x="20729" y="1960"/>
                </a:cubicBezTo>
                <a:cubicBezTo>
                  <a:pt x="18826" y="3167"/>
                  <a:pt x="16778" y="3807"/>
                  <a:pt x="14597" y="3807"/>
                </a:cubicBezTo>
                <a:cubicBezTo>
                  <a:pt x="14225" y="3807"/>
                  <a:pt x="13848" y="3788"/>
                  <a:pt x="13468" y="3751"/>
                </a:cubicBezTo>
                <a:cubicBezTo>
                  <a:pt x="13059" y="3710"/>
                  <a:pt x="12653" y="3690"/>
                  <a:pt x="12251" y="3690"/>
                </a:cubicBezTo>
                <a:cubicBezTo>
                  <a:pt x="6526" y="3690"/>
                  <a:pt x="1566" y="7707"/>
                  <a:pt x="339" y="13339"/>
                </a:cubicBezTo>
                <a:cubicBezTo>
                  <a:pt x="299" y="13578"/>
                  <a:pt x="200" y="13796"/>
                  <a:pt x="160" y="14015"/>
                </a:cubicBezTo>
                <a:cubicBezTo>
                  <a:pt x="1" y="15249"/>
                  <a:pt x="21" y="16502"/>
                  <a:pt x="160" y="17715"/>
                </a:cubicBezTo>
                <a:cubicBezTo>
                  <a:pt x="418" y="19923"/>
                  <a:pt x="1473" y="21893"/>
                  <a:pt x="2925" y="23604"/>
                </a:cubicBezTo>
                <a:cubicBezTo>
                  <a:pt x="4695" y="25692"/>
                  <a:pt x="6884" y="27065"/>
                  <a:pt x="9529" y="27701"/>
                </a:cubicBezTo>
                <a:cubicBezTo>
                  <a:pt x="9748" y="27761"/>
                  <a:pt x="9967" y="27880"/>
                  <a:pt x="10186" y="27920"/>
                </a:cubicBezTo>
                <a:cubicBezTo>
                  <a:pt x="10816" y="28014"/>
                  <a:pt x="11454" y="28055"/>
                  <a:pt x="12093" y="28055"/>
                </a:cubicBezTo>
                <a:cubicBezTo>
                  <a:pt x="12807" y="28055"/>
                  <a:pt x="13521" y="28004"/>
                  <a:pt x="14224" y="27920"/>
                </a:cubicBezTo>
                <a:cubicBezTo>
                  <a:pt x="16273" y="27662"/>
                  <a:pt x="18163" y="26747"/>
                  <a:pt x="19794" y="25414"/>
                </a:cubicBezTo>
                <a:cubicBezTo>
                  <a:pt x="22002" y="23623"/>
                  <a:pt x="23514" y="21376"/>
                  <a:pt x="24131" y="18591"/>
                </a:cubicBezTo>
                <a:cubicBezTo>
                  <a:pt x="24628" y="16303"/>
                  <a:pt x="25523" y="14234"/>
                  <a:pt x="27035" y="12464"/>
                </a:cubicBezTo>
                <a:cubicBezTo>
                  <a:pt x="27373" y="12066"/>
                  <a:pt x="27751" y="11668"/>
                  <a:pt x="28169" y="11350"/>
                </a:cubicBezTo>
                <a:cubicBezTo>
                  <a:pt x="29462" y="10315"/>
                  <a:pt x="30854" y="9221"/>
                  <a:pt x="31113" y="7510"/>
                </a:cubicBezTo>
                <a:cubicBezTo>
                  <a:pt x="31252" y="6595"/>
                  <a:pt x="31252" y="5640"/>
                  <a:pt x="31113" y="4705"/>
                </a:cubicBezTo>
                <a:cubicBezTo>
                  <a:pt x="30755" y="2199"/>
                  <a:pt x="28845" y="468"/>
                  <a:pt x="26359" y="130"/>
                </a:cubicBezTo>
                <a:cubicBezTo>
                  <a:pt x="25906" y="62"/>
                  <a:pt x="25433" y="1"/>
                  <a:pt x="249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5"/>
          <p:cNvSpPr txBox="1"/>
          <p:nvPr>
            <p:ph type="title"/>
          </p:nvPr>
        </p:nvSpPr>
        <p:spPr>
          <a:xfrm>
            <a:off x="550050" y="436075"/>
            <a:ext cx="814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Demonstrating </a:t>
            </a:r>
            <a:r>
              <a:rPr lang="en" sz="2700"/>
              <a:t>Prompt Versions and Evaluation</a:t>
            </a:r>
            <a:endParaRPr sz="2700"/>
          </a:p>
        </p:txBody>
      </p:sp>
      <p:sp>
        <p:nvSpPr>
          <p:cNvPr id="512" name="Google Shape;512;p35"/>
          <p:cNvSpPr txBox="1"/>
          <p:nvPr/>
        </p:nvSpPr>
        <p:spPr>
          <a:xfrm>
            <a:off x="589350" y="876650"/>
            <a:ext cx="79653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Workflow: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3E7EA"/>
                </a:solidFill>
                <a:latin typeface="Albert Sans"/>
                <a:ea typeface="Albert Sans"/>
                <a:cs typeface="Albert Sans"/>
                <a:sym typeface="Albert Sans"/>
              </a:rPr>
              <a:t>Input: Multiple versions of prompt ( ex. v1, v2)</a:t>
            </a:r>
            <a:endParaRPr sz="1300"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3E7EA"/>
                </a:solidFill>
                <a:latin typeface="Albert Sans"/>
                <a:ea typeface="Albert Sans"/>
                <a:cs typeface="Albert Sans"/>
                <a:sym typeface="Albert Sans"/>
              </a:rPr>
              <a:t>Critic LLM output: Compares the feedback and scores for each prompt versions.</a:t>
            </a:r>
            <a:endParaRPr sz="1300"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3E7EA"/>
                </a:solidFill>
                <a:latin typeface="Albert Sans"/>
                <a:ea typeface="Albert Sans"/>
                <a:cs typeface="Albert Sans"/>
                <a:sym typeface="Albert Sans"/>
              </a:rPr>
              <a:t>Final Decision: Choose the prompt with highest score across all matrices.</a:t>
            </a:r>
            <a:endParaRPr sz="1300"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E7E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Benefits: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3E7EA"/>
                </a:solidFill>
                <a:latin typeface="Albert Sans"/>
                <a:ea typeface="Albert Sans"/>
                <a:cs typeface="Albert Sans"/>
                <a:sym typeface="Albert Sans"/>
              </a:rPr>
              <a:t>Data driven selection of prompts.</a:t>
            </a:r>
            <a:endParaRPr sz="1300"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3E7EA"/>
                </a:solidFill>
              </a:rPr>
              <a:t>Enhanced quality and reliability generated documentation.</a:t>
            </a:r>
            <a:endParaRPr b="1"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rgbClr val="F2F2F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2F2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2F2F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 txBox="1"/>
          <p:nvPr>
            <p:ph type="title"/>
          </p:nvPr>
        </p:nvSpPr>
        <p:spPr>
          <a:xfrm>
            <a:off x="617225" y="445025"/>
            <a:ext cx="814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Future Scope</a:t>
            </a:r>
            <a:endParaRPr sz="2800"/>
          </a:p>
        </p:txBody>
      </p:sp>
      <p:sp>
        <p:nvSpPr>
          <p:cNvPr id="518" name="Google Shape;518;p36"/>
          <p:cNvSpPr txBox="1"/>
          <p:nvPr/>
        </p:nvSpPr>
        <p:spPr>
          <a:xfrm>
            <a:off x="589350" y="957125"/>
            <a:ext cx="7965300" cy="3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Enhance</a:t>
            </a: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Prompt Quality with System-level information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rgbClr val="F2F2F2"/>
                </a:solidFill>
                <a:latin typeface="Albert Sans"/>
                <a:ea typeface="Albert Sans"/>
                <a:cs typeface="Albert Sans"/>
                <a:sym typeface="Albert Sans"/>
              </a:rPr>
              <a:t>Integrate system-level metadata (e.g., dependencies, configurations) to improve response quality.</a:t>
            </a:r>
            <a:endParaRPr sz="1200">
              <a:solidFill>
                <a:srgbClr val="F2F2F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rgbClr val="F2F2F2"/>
                </a:solidFill>
                <a:latin typeface="Albert Sans"/>
                <a:ea typeface="Albert Sans"/>
                <a:cs typeface="Albert Sans"/>
                <a:sym typeface="Albert Sans"/>
              </a:rPr>
              <a:t>Ensure richer and more relevant documentation.</a:t>
            </a:r>
            <a:endParaRPr sz="1200">
              <a:solidFill>
                <a:srgbClr val="F2F2F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2F2F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CI/CD Pipeline Integration</a:t>
            </a:r>
            <a:endParaRPr b="1">
              <a:solidFill>
                <a:srgbClr val="F2F2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rPr>
              <a:t>Automate documentation generation during deployment.</a:t>
            </a:r>
            <a:endParaRPr sz="1200">
              <a:solidFill>
                <a:schemeClr val="accen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rPr>
              <a:t>Keeps documentation in sync with code changes, reducing manual intervention.</a:t>
            </a:r>
            <a:endParaRPr sz="1200">
              <a:solidFill>
                <a:schemeClr val="accen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Advance prompt Versions</a:t>
            </a:r>
            <a:endParaRPr b="1">
              <a:solidFill>
                <a:srgbClr val="F2F2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rgbClr val="F2F2F2"/>
                </a:solidFill>
                <a:latin typeface="Albert Sans"/>
                <a:ea typeface="Albert Sans"/>
                <a:cs typeface="Albert Sans"/>
                <a:sym typeface="Albert Sans"/>
              </a:rPr>
              <a:t>Develop smarter prompts tailored for complex APIs.</a:t>
            </a:r>
            <a:endParaRPr sz="1200">
              <a:solidFill>
                <a:srgbClr val="F2F2F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rgbClr val="F2F2F2"/>
                </a:solidFill>
                <a:latin typeface="Albert Sans"/>
                <a:ea typeface="Albert Sans"/>
                <a:cs typeface="Albert Sans"/>
                <a:sym typeface="Albert Sans"/>
              </a:rPr>
              <a:t>Experiment with chain-of-thought prompting to handle edge cases better.</a:t>
            </a:r>
            <a:endParaRPr sz="1200">
              <a:solidFill>
                <a:srgbClr val="F2F2F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2F2F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2F2F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95D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7"/>
          <p:cNvSpPr txBox="1"/>
          <p:nvPr>
            <p:ph type="ctrTitle"/>
          </p:nvPr>
        </p:nvSpPr>
        <p:spPr>
          <a:xfrm>
            <a:off x="1195200" y="1556550"/>
            <a:ext cx="67536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6000"/>
              <a:t>Thanks!</a:t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4600">
              <a:solidFill>
                <a:schemeClr val="dk2"/>
              </a:solidFill>
            </a:endParaRPr>
          </a:p>
        </p:txBody>
      </p:sp>
      <p:sp>
        <p:nvSpPr>
          <p:cNvPr id="524" name="Google Shape;524;p37"/>
          <p:cNvSpPr txBox="1"/>
          <p:nvPr>
            <p:ph idx="1" type="subTitle"/>
          </p:nvPr>
        </p:nvSpPr>
        <p:spPr>
          <a:xfrm>
            <a:off x="3251700" y="3223013"/>
            <a:ext cx="2640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Presented By Team Pi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cxnSp>
        <p:nvCxnSpPr>
          <p:cNvPr id="525" name="Google Shape;525;p37"/>
          <p:cNvCxnSpPr/>
          <p:nvPr/>
        </p:nvCxnSpPr>
        <p:spPr>
          <a:xfrm>
            <a:off x="3584250" y="3130425"/>
            <a:ext cx="1975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6" name="Google Shape;526;p37"/>
          <p:cNvSpPr/>
          <p:nvPr/>
        </p:nvSpPr>
        <p:spPr>
          <a:xfrm rot="5400000">
            <a:off x="735578" y="734470"/>
            <a:ext cx="482799" cy="486900"/>
          </a:xfrm>
          <a:custGeom>
            <a:rect b="b" l="l" r="r" t="t"/>
            <a:pathLst>
              <a:path extrusionOk="0" h="30880" w="30615">
                <a:moveTo>
                  <a:pt x="22604" y="1"/>
                </a:moveTo>
                <a:cubicBezTo>
                  <a:pt x="22172" y="1"/>
                  <a:pt x="21742" y="39"/>
                  <a:pt x="21325" y="137"/>
                </a:cubicBezTo>
                <a:cubicBezTo>
                  <a:pt x="20112" y="435"/>
                  <a:pt x="18978" y="1131"/>
                  <a:pt x="17963" y="1847"/>
                </a:cubicBezTo>
                <a:cubicBezTo>
                  <a:pt x="16392" y="2942"/>
                  <a:pt x="15596" y="4593"/>
                  <a:pt x="15238" y="6463"/>
                </a:cubicBezTo>
                <a:cubicBezTo>
                  <a:pt x="15039" y="7497"/>
                  <a:pt x="14880" y="8551"/>
                  <a:pt x="14601" y="9566"/>
                </a:cubicBezTo>
                <a:cubicBezTo>
                  <a:pt x="13607" y="13206"/>
                  <a:pt x="11578" y="14997"/>
                  <a:pt x="7818" y="15394"/>
                </a:cubicBezTo>
                <a:cubicBezTo>
                  <a:pt x="5550" y="15653"/>
                  <a:pt x="3561" y="16329"/>
                  <a:pt x="1989" y="18080"/>
                </a:cubicBezTo>
                <a:cubicBezTo>
                  <a:pt x="1015" y="19174"/>
                  <a:pt x="318" y="20427"/>
                  <a:pt x="119" y="21820"/>
                </a:cubicBezTo>
                <a:cubicBezTo>
                  <a:pt x="0" y="22715"/>
                  <a:pt x="0" y="23630"/>
                  <a:pt x="119" y="24525"/>
                </a:cubicBezTo>
                <a:cubicBezTo>
                  <a:pt x="398" y="26554"/>
                  <a:pt x="1572" y="28265"/>
                  <a:pt x="3322" y="29379"/>
                </a:cubicBezTo>
                <a:cubicBezTo>
                  <a:pt x="4257" y="29976"/>
                  <a:pt x="5272" y="30533"/>
                  <a:pt x="6346" y="30752"/>
                </a:cubicBezTo>
                <a:cubicBezTo>
                  <a:pt x="6773" y="30842"/>
                  <a:pt x="7213" y="30879"/>
                  <a:pt x="7653" y="30879"/>
                </a:cubicBezTo>
                <a:cubicBezTo>
                  <a:pt x="8177" y="30879"/>
                  <a:pt x="8703" y="30827"/>
                  <a:pt x="9210" y="30752"/>
                </a:cubicBezTo>
                <a:cubicBezTo>
                  <a:pt x="11299" y="30453"/>
                  <a:pt x="12970" y="29200"/>
                  <a:pt x="14164" y="27370"/>
                </a:cubicBezTo>
                <a:cubicBezTo>
                  <a:pt x="14939" y="26176"/>
                  <a:pt x="15258" y="24863"/>
                  <a:pt x="15477" y="23491"/>
                </a:cubicBezTo>
                <a:cubicBezTo>
                  <a:pt x="15656" y="22257"/>
                  <a:pt x="15894" y="21024"/>
                  <a:pt x="16272" y="19850"/>
                </a:cubicBezTo>
                <a:cubicBezTo>
                  <a:pt x="16789" y="18179"/>
                  <a:pt x="17963" y="16986"/>
                  <a:pt x="19594" y="16409"/>
                </a:cubicBezTo>
                <a:cubicBezTo>
                  <a:pt x="20828" y="15971"/>
                  <a:pt x="22121" y="15613"/>
                  <a:pt x="23434" y="15414"/>
                </a:cubicBezTo>
                <a:cubicBezTo>
                  <a:pt x="26935" y="14877"/>
                  <a:pt x="29242" y="13007"/>
                  <a:pt x="30277" y="9606"/>
                </a:cubicBezTo>
                <a:cubicBezTo>
                  <a:pt x="30316" y="9466"/>
                  <a:pt x="30396" y="9347"/>
                  <a:pt x="30416" y="9228"/>
                </a:cubicBezTo>
                <a:cubicBezTo>
                  <a:pt x="30615" y="8293"/>
                  <a:pt x="30615" y="7298"/>
                  <a:pt x="30416" y="6363"/>
                </a:cubicBezTo>
                <a:cubicBezTo>
                  <a:pt x="30197" y="5269"/>
                  <a:pt x="29640" y="4274"/>
                  <a:pt x="29063" y="3339"/>
                </a:cubicBezTo>
                <a:cubicBezTo>
                  <a:pt x="27949" y="1569"/>
                  <a:pt x="26219" y="415"/>
                  <a:pt x="24209" y="137"/>
                </a:cubicBezTo>
                <a:cubicBezTo>
                  <a:pt x="23681" y="60"/>
                  <a:pt x="23140" y="1"/>
                  <a:pt x="226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7"/>
          <p:cNvSpPr/>
          <p:nvPr/>
        </p:nvSpPr>
        <p:spPr>
          <a:xfrm flipH="1" rot="10800000">
            <a:off x="7920984" y="3963726"/>
            <a:ext cx="483796" cy="434362"/>
          </a:xfrm>
          <a:custGeom>
            <a:rect b="b" l="l" r="r" t="t"/>
            <a:pathLst>
              <a:path extrusionOk="0" h="28055" w="31253">
                <a:moveTo>
                  <a:pt x="24964" y="1"/>
                </a:moveTo>
                <a:cubicBezTo>
                  <a:pt x="24608" y="1"/>
                  <a:pt x="24254" y="36"/>
                  <a:pt x="23912" y="130"/>
                </a:cubicBezTo>
                <a:cubicBezTo>
                  <a:pt x="22718" y="448"/>
                  <a:pt x="21763" y="1304"/>
                  <a:pt x="20729" y="1960"/>
                </a:cubicBezTo>
                <a:cubicBezTo>
                  <a:pt x="18826" y="3167"/>
                  <a:pt x="16778" y="3807"/>
                  <a:pt x="14597" y="3807"/>
                </a:cubicBezTo>
                <a:cubicBezTo>
                  <a:pt x="14225" y="3807"/>
                  <a:pt x="13848" y="3788"/>
                  <a:pt x="13468" y="3751"/>
                </a:cubicBezTo>
                <a:cubicBezTo>
                  <a:pt x="13059" y="3710"/>
                  <a:pt x="12653" y="3690"/>
                  <a:pt x="12251" y="3690"/>
                </a:cubicBezTo>
                <a:cubicBezTo>
                  <a:pt x="6526" y="3690"/>
                  <a:pt x="1566" y="7707"/>
                  <a:pt x="339" y="13339"/>
                </a:cubicBezTo>
                <a:cubicBezTo>
                  <a:pt x="299" y="13578"/>
                  <a:pt x="200" y="13796"/>
                  <a:pt x="160" y="14015"/>
                </a:cubicBezTo>
                <a:cubicBezTo>
                  <a:pt x="1" y="15249"/>
                  <a:pt x="21" y="16502"/>
                  <a:pt x="160" y="17715"/>
                </a:cubicBezTo>
                <a:cubicBezTo>
                  <a:pt x="418" y="19923"/>
                  <a:pt x="1473" y="21893"/>
                  <a:pt x="2925" y="23604"/>
                </a:cubicBezTo>
                <a:cubicBezTo>
                  <a:pt x="4695" y="25692"/>
                  <a:pt x="6884" y="27065"/>
                  <a:pt x="9529" y="27701"/>
                </a:cubicBezTo>
                <a:cubicBezTo>
                  <a:pt x="9748" y="27761"/>
                  <a:pt x="9967" y="27880"/>
                  <a:pt x="10186" y="27920"/>
                </a:cubicBezTo>
                <a:cubicBezTo>
                  <a:pt x="10816" y="28014"/>
                  <a:pt x="11454" y="28055"/>
                  <a:pt x="12093" y="28055"/>
                </a:cubicBezTo>
                <a:cubicBezTo>
                  <a:pt x="12807" y="28055"/>
                  <a:pt x="13521" y="28004"/>
                  <a:pt x="14224" y="27920"/>
                </a:cubicBezTo>
                <a:cubicBezTo>
                  <a:pt x="16273" y="27662"/>
                  <a:pt x="18163" y="26747"/>
                  <a:pt x="19794" y="25414"/>
                </a:cubicBezTo>
                <a:cubicBezTo>
                  <a:pt x="22002" y="23623"/>
                  <a:pt x="23514" y="21376"/>
                  <a:pt x="24131" y="18591"/>
                </a:cubicBezTo>
                <a:cubicBezTo>
                  <a:pt x="24628" y="16303"/>
                  <a:pt x="25523" y="14234"/>
                  <a:pt x="27035" y="12464"/>
                </a:cubicBezTo>
                <a:cubicBezTo>
                  <a:pt x="27373" y="12066"/>
                  <a:pt x="27751" y="11668"/>
                  <a:pt x="28169" y="11350"/>
                </a:cubicBezTo>
                <a:cubicBezTo>
                  <a:pt x="29462" y="10315"/>
                  <a:pt x="30854" y="9221"/>
                  <a:pt x="31113" y="7510"/>
                </a:cubicBezTo>
                <a:cubicBezTo>
                  <a:pt x="31252" y="6595"/>
                  <a:pt x="31252" y="5640"/>
                  <a:pt x="31113" y="4705"/>
                </a:cubicBezTo>
                <a:cubicBezTo>
                  <a:pt x="30755" y="2199"/>
                  <a:pt x="28845" y="468"/>
                  <a:pt x="26359" y="130"/>
                </a:cubicBezTo>
                <a:cubicBezTo>
                  <a:pt x="25906" y="62"/>
                  <a:pt x="25433" y="1"/>
                  <a:pt x="249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/>
          <p:nvPr>
            <p:ph type="title"/>
          </p:nvPr>
        </p:nvSpPr>
        <p:spPr>
          <a:xfrm>
            <a:off x="822950" y="4271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7496107" y="-609914"/>
            <a:ext cx="199382" cy="209710"/>
          </a:xfrm>
          <a:custGeom>
            <a:rect b="b" l="l" r="r" t="t"/>
            <a:pathLst>
              <a:path extrusionOk="0" h="7086" w="6737">
                <a:moveTo>
                  <a:pt x="3430" y="1911"/>
                </a:moveTo>
                <a:cubicBezTo>
                  <a:pt x="3697" y="1911"/>
                  <a:pt x="3943" y="1993"/>
                  <a:pt x="4169" y="2116"/>
                </a:cubicBezTo>
                <a:cubicBezTo>
                  <a:pt x="4190" y="2116"/>
                  <a:pt x="4190" y="2136"/>
                  <a:pt x="4210" y="2136"/>
                </a:cubicBezTo>
                <a:cubicBezTo>
                  <a:pt x="4210" y="2136"/>
                  <a:pt x="4231" y="2136"/>
                  <a:pt x="4231" y="2157"/>
                </a:cubicBezTo>
                <a:lnTo>
                  <a:pt x="4251" y="2157"/>
                </a:lnTo>
                <a:cubicBezTo>
                  <a:pt x="4457" y="2301"/>
                  <a:pt x="4641" y="2486"/>
                  <a:pt x="4785" y="2711"/>
                </a:cubicBezTo>
                <a:cubicBezTo>
                  <a:pt x="4785" y="2732"/>
                  <a:pt x="4806" y="2732"/>
                  <a:pt x="4806" y="2732"/>
                </a:cubicBezTo>
                <a:cubicBezTo>
                  <a:pt x="4806" y="2753"/>
                  <a:pt x="4806" y="2753"/>
                  <a:pt x="4826" y="2773"/>
                </a:cubicBezTo>
                <a:cubicBezTo>
                  <a:pt x="4950" y="3020"/>
                  <a:pt x="5011" y="3266"/>
                  <a:pt x="5011" y="3533"/>
                </a:cubicBezTo>
                <a:lnTo>
                  <a:pt x="5011" y="3574"/>
                </a:lnTo>
                <a:lnTo>
                  <a:pt x="5011" y="3595"/>
                </a:lnTo>
                <a:lnTo>
                  <a:pt x="5011" y="3615"/>
                </a:lnTo>
                <a:cubicBezTo>
                  <a:pt x="5011" y="3861"/>
                  <a:pt x="4929" y="4128"/>
                  <a:pt x="4806" y="4354"/>
                </a:cubicBezTo>
                <a:cubicBezTo>
                  <a:pt x="4806" y="4354"/>
                  <a:pt x="4785" y="4375"/>
                  <a:pt x="4785" y="4375"/>
                </a:cubicBezTo>
                <a:cubicBezTo>
                  <a:pt x="4785" y="4395"/>
                  <a:pt x="4785" y="4395"/>
                  <a:pt x="4765" y="4416"/>
                </a:cubicBezTo>
                <a:cubicBezTo>
                  <a:pt x="4621" y="4642"/>
                  <a:pt x="4436" y="4827"/>
                  <a:pt x="4210" y="4950"/>
                </a:cubicBezTo>
                <a:cubicBezTo>
                  <a:pt x="4210" y="4950"/>
                  <a:pt x="4210" y="4970"/>
                  <a:pt x="4210" y="4970"/>
                </a:cubicBezTo>
                <a:cubicBezTo>
                  <a:pt x="4190" y="4970"/>
                  <a:pt x="4190" y="4970"/>
                  <a:pt x="4169" y="4991"/>
                </a:cubicBezTo>
                <a:lnTo>
                  <a:pt x="4149" y="4991"/>
                </a:lnTo>
                <a:cubicBezTo>
                  <a:pt x="3923" y="5114"/>
                  <a:pt x="3656" y="5196"/>
                  <a:pt x="3409" y="5196"/>
                </a:cubicBezTo>
                <a:lnTo>
                  <a:pt x="3327" y="5196"/>
                </a:lnTo>
                <a:cubicBezTo>
                  <a:pt x="3060" y="5176"/>
                  <a:pt x="2793" y="5114"/>
                  <a:pt x="2567" y="4991"/>
                </a:cubicBezTo>
                <a:cubicBezTo>
                  <a:pt x="2567" y="4970"/>
                  <a:pt x="2547" y="4970"/>
                  <a:pt x="2547" y="4970"/>
                </a:cubicBezTo>
                <a:cubicBezTo>
                  <a:pt x="2526" y="4970"/>
                  <a:pt x="2526" y="4950"/>
                  <a:pt x="2506" y="4950"/>
                </a:cubicBezTo>
                <a:cubicBezTo>
                  <a:pt x="2280" y="4806"/>
                  <a:pt x="2095" y="4621"/>
                  <a:pt x="1972" y="4395"/>
                </a:cubicBezTo>
                <a:lnTo>
                  <a:pt x="1951" y="4395"/>
                </a:lnTo>
                <a:cubicBezTo>
                  <a:pt x="1951" y="4375"/>
                  <a:pt x="1951" y="4375"/>
                  <a:pt x="1931" y="4354"/>
                </a:cubicBezTo>
                <a:cubicBezTo>
                  <a:pt x="1931" y="4354"/>
                  <a:pt x="1931" y="4334"/>
                  <a:pt x="1931" y="4334"/>
                </a:cubicBezTo>
                <a:cubicBezTo>
                  <a:pt x="1931" y="4334"/>
                  <a:pt x="1931" y="4334"/>
                  <a:pt x="1931" y="4313"/>
                </a:cubicBezTo>
                <a:cubicBezTo>
                  <a:pt x="1808" y="4087"/>
                  <a:pt x="1725" y="3841"/>
                  <a:pt x="1725" y="3574"/>
                </a:cubicBezTo>
                <a:lnTo>
                  <a:pt x="1725" y="3533"/>
                </a:lnTo>
                <a:lnTo>
                  <a:pt x="1725" y="3492"/>
                </a:lnTo>
                <a:cubicBezTo>
                  <a:pt x="1746" y="3225"/>
                  <a:pt x="1808" y="2978"/>
                  <a:pt x="1931" y="2753"/>
                </a:cubicBezTo>
                <a:cubicBezTo>
                  <a:pt x="1951" y="2732"/>
                  <a:pt x="1951" y="2732"/>
                  <a:pt x="1951" y="2711"/>
                </a:cubicBezTo>
                <a:cubicBezTo>
                  <a:pt x="1951" y="2711"/>
                  <a:pt x="1972" y="2691"/>
                  <a:pt x="1972" y="2691"/>
                </a:cubicBezTo>
                <a:cubicBezTo>
                  <a:pt x="2116" y="2465"/>
                  <a:pt x="2300" y="2280"/>
                  <a:pt x="2526" y="2136"/>
                </a:cubicBezTo>
                <a:cubicBezTo>
                  <a:pt x="2547" y="2136"/>
                  <a:pt x="2547" y="2136"/>
                  <a:pt x="2567" y="2116"/>
                </a:cubicBezTo>
                <a:cubicBezTo>
                  <a:pt x="2567" y="2116"/>
                  <a:pt x="2588" y="2116"/>
                  <a:pt x="2588" y="2095"/>
                </a:cubicBezTo>
                <a:lnTo>
                  <a:pt x="2608" y="2095"/>
                </a:lnTo>
                <a:cubicBezTo>
                  <a:pt x="2834" y="1972"/>
                  <a:pt x="3081" y="1911"/>
                  <a:pt x="3348" y="1911"/>
                </a:cubicBezTo>
                <a:close/>
                <a:moveTo>
                  <a:pt x="2814" y="1"/>
                </a:moveTo>
                <a:lnTo>
                  <a:pt x="2567" y="1028"/>
                </a:lnTo>
                <a:cubicBezTo>
                  <a:pt x="2485" y="1069"/>
                  <a:pt x="2403" y="1089"/>
                  <a:pt x="2321" y="1130"/>
                </a:cubicBezTo>
                <a:cubicBezTo>
                  <a:pt x="2259" y="1151"/>
                  <a:pt x="2198" y="1192"/>
                  <a:pt x="2136" y="1212"/>
                </a:cubicBezTo>
                <a:cubicBezTo>
                  <a:pt x="2136" y="1212"/>
                  <a:pt x="2136" y="1233"/>
                  <a:pt x="2136" y="1233"/>
                </a:cubicBezTo>
                <a:lnTo>
                  <a:pt x="2116" y="1233"/>
                </a:lnTo>
                <a:cubicBezTo>
                  <a:pt x="2116" y="1233"/>
                  <a:pt x="2095" y="1253"/>
                  <a:pt x="2074" y="1253"/>
                </a:cubicBezTo>
                <a:cubicBezTo>
                  <a:pt x="2054" y="1253"/>
                  <a:pt x="2054" y="1274"/>
                  <a:pt x="2033" y="1274"/>
                </a:cubicBezTo>
                <a:cubicBezTo>
                  <a:pt x="2013" y="1294"/>
                  <a:pt x="1992" y="1294"/>
                  <a:pt x="1972" y="1315"/>
                </a:cubicBezTo>
                <a:cubicBezTo>
                  <a:pt x="1951" y="1336"/>
                  <a:pt x="1931" y="1336"/>
                  <a:pt x="1910" y="1356"/>
                </a:cubicBezTo>
                <a:cubicBezTo>
                  <a:pt x="1828" y="1418"/>
                  <a:pt x="1725" y="1479"/>
                  <a:pt x="1643" y="1561"/>
                </a:cubicBezTo>
                <a:lnTo>
                  <a:pt x="616" y="1233"/>
                </a:lnTo>
                <a:lnTo>
                  <a:pt x="21" y="2260"/>
                </a:lnTo>
                <a:lnTo>
                  <a:pt x="801" y="2978"/>
                </a:lnTo>
                <a:cubicBezTo>
                  <a:pt x="781" y="3061"/>
                  <a:pt x="781" y="3122"/>
                  <a:pt x="760" y="3184"/>
                </a:cubicBezTo>
                <a:cubicBezTo>
                  <a:pt x="760" y="3204"/>
                  <a:pt x="760" y="3225"/>
                  <a:pt x="760" y="3266"/>
                </a:cubicBezTo>
                <a:cubicBezTo>
                  <a:pt x="760" y="3307"/>
                  <a:pt x="740" y="3348"/>
                  <a:pt x="740" y="3389"/>
                </a:cubicBezTo>
                <a:cubicBezTo>
                  <a:pt x="740" y="3410"/>
                  <a:pt x="740" y="3430"/>
                  <a:pt x="740" y="3451"/>
                </a:cubicBezTo>
                <a:lnTo>
                  <a:pt x="740" y="3471"/>
                </a:lnTo>
                <a:lnTo>
                  <a:pt x="740" y="3512"/>
                </a:lnTo>
                <a:lnTo>
                  <a:pt x="740" y="3574"/>
                </a:lnTo>
                <a:cubicBezTo>
                  <a:pt x="740" y="3738"/>
                  <a:pt x="760" y="3903"/>
                  <a:pt x="801" y="4046"/>
                </a:cubicBezTo>
                <a:lnTo>
                  <a:pt x="0" y="4786"/>
                </a:lnTo>
                <a:lnTo>
                  <a:pt x="596" y="5792"/>
                </a:lnTo>
                <a:lnTo>
                  <a:pt x="1602" y="5504"/>
                </a:lnTo>
                <a:cubicBezTo>
                  <a:pt x="1684" y="5587"/>
                  <a:pt x="1787" y="5648"/>
                  <a:pt x="1869" y="5710"/>
                </a:cubicBezTo>
                <a:cubicBezTo>
                  <a:pt x="1910" y="5730"/>
                  <a:pt x="1951" y="5751"/>
                  <a:pt x="1972" y="5771"/>
                </a:cubicBezTo>
                <a:cubicBezTo>
                  <a:pt x="1992" y="5771"/>
                  <a:pt x="1992" y="5792"/>
                  <a:pt x="1992" y="5792"/>
                </a:cubicBezTo>
                <a:cubicBezTo>
                  <a:pt x="2013" y="5792"/>
                  <a:pt x="2033" y="5812"/>
                  <a:pt x="2033" y="5812"/>
                </a:cubicBezTo>
                <a:cubicBezTo>
                  <a:pt x="2054" y="5833"/>
                  <a:pt x="2074" y="5833"/>
                  <a:pt x="2074" y="5853"/>
                </a:cubicBezTo>
                <a:lnTo>
                  <a:pt x="2095" y="5853"/>
                </a:lnTo>
                <a:cubicBezTo>
                  <a:pt x="2157" y="5895"/>
                  <a:pt x="2218" y="5915"/>
                  <a:pt x="2280" y="5936"/>
                </a:cubicBezTo>
                <a:cubicBezTo>
                  <a:pt x="2362" y="5977"/>
                  <a:pt x="2444" y="6018"/>
                  <a:pt x="2526" y="6038"/>
                </a:cubicBezTo>
                <a:lnTo>
                  <a:pt x="2752" y="7086"/>
                </a:lnTo>
                <a:lnTo>
                  <a:pt x="3943" y="7086"/>
                </a:lnTo>
                <a:lnTo>
                  <a:pt x="4190" y="6059"/>
                </a:lnTo>
                <a:cubicBezTo>
                  <a:pt x="4272" y="6038"/>
                  <a:pt x="4354" y="5997"/>
                  <a:pt x="4436" y="5956"/>
                </a:cubicBezTo>
                <a:cubicBezTo>
                  <a:pt x="4498" y="5936"/>
                  <a:pt x="4559" y="5915"/>
                  <a:pt x="4621" y="5874"/>
                </a:cubicBezTo>
                <a:lnTo>
                  <a:pt x="4641" y="5874"/>
                </a:lnTo>
                <a:cubicBezTo>
                  <a:pt x="4641" y="5853"/>
                  <a:pt x="4662" y="5853"/>
                  <a:pt x="4683" y="5853"/>
                </a:cubicBezTo>
                <a:cubicBezTo>
                  <a:pt x="4703" y="5833"/>
                  <a:pt x="4703" y="5833"/>
                  <a:pt x="4724" y="5833"/>
                </a:cubicBezTo>
                <a:cubicBezTo>
                  <a:pt x="4724" y="5833"/>
                  <a:pt x="4724" y="5812"/>
                  <a:pt x="4724" y="5812"/>
                </a:cubicBezTo>
                <a:cubicBezTo>
                  <a:pt x="4867" y="5730"/>
                  <a:pt x="4991" y="5648"/>
                  <a:pt x="5114" y="5545"/>
                </a:cubicBezTo>
                <a:lnTo>
                  <a:pt x="6120" y="5853"/>
                </a:lnTo>
                <a:lnTo>
                  <a:pt x="6716" y="4847"/>
                </a:lnTo>
                <a:lnTo>
                  <a:pt x="5956" y="4108"/>
                </a:lnTo>
                <a:cubicBezTo>
                  <a:pt x="5956" y="4067"/>
                  <a:pt x="5976" y="4005"/>
                  <a:pt x="5976" y="3964"/>
                </a:cubicBezTo>
                <a:cubicBezTo>
                  <a:pt x="5997" y="3923"/>
                  <a:pt x="5997" y="3882"/>
                  <a:pt x="5997" y="3841"/>
                </a:cubicBezTo>
                <a:cubicBezTo>
                  <a:pt x="5997" y="3820"/>
                  <a:pt x="5997" y="3800"/>
                  <a:pt x="5997" y="3779"/>
                </a:cubicBezTo>
                <a:cubicBezTo>
                  <a:pt x="5997" y="3738"/>
                  <a:pt x="5997" y="3697"/>
                  <a:pt x="6017" y="3656"/>
                </a:cubicBezTo>
                <a:lnTo>
                  <a:pt x="6017" y="3636"/>
                </a:lnTo>
                <a:lnTo>
                  <a:pt x="6017" y="3615"/>
                </a:lnTo>
                <a:lnTo>
                  <a:pt x="6017" y="3574"/>
                </a:lnTo>
                <a:lnTo>
                  <a:pt x="6017" y="3533"/>
                </a:lnTo>
                <a:lnTo>
                  <a:pt x="6017" y="3512"/>
                </a:lnTo>
                <a:cubicBezTo>
                  <a:pt x="6017" y="3348"/>
                  <a:pt x="5997" y="3204"/>
                  <a:pt x="5956" y="3040"/>
                </a:cubicBezTo>
                <a:lnTo>
                  <a:pt x="6736" y="2321"/>
                </a:lnTo>
                <a:lnTo>
                  <a:pt x="6161" y="1294"/>
                </a:lnTo>
                <a:lnTo>
                  <a:pt x="5134" y="1582"/>
                </a:lnTo>
                <a:cubicBezTo>
                  <a:pt x="5114" y="1561"/>
                  <a:pt x="5073" y="1520"/>
                  <a:pt x="5032" y="1500"/>
                </a:cubicBezTo>
                <a:cubicBezTo>
                  <a:pt x="4991" y="1459"/>
                  <a:pt x="4970" y="1438"/>
                  <a:pt x="4929" y="1418"/>
                </a:cubicBezTo>
                <a:cubicBezTo>
                  <a:pt x="4908" y="1397"/>
                  <a:pt x="4888" y="1397"/>
                  <a:pt x="4888" y="1377"/>
                </a:cubicBezTo>
                <a:cubicBezTo>
                  <a:pt x="4847" y="1356"/>
                  <a:pt x="4806" y="1336"/>
                  <a:pt x="4765" y="1315"/>
                </a:cubicBezTo>
                <a:cubicBezTo>
                  <a:pt x="4765" y="1315"/>
                  <a:pt x="4765" y="1294"/>
                  <a:pt x="4744" y="1294"/>
                </a:cubicBezTo>
                <a:cubicBezTo>
                  <a:pt x="4744" y="1294"/>
                  <a:pt x="4724" y="1274"/>
                  <a:pt x="4703" y="1274"/>
                </a:cubicBezTo>
                <a:cubicBezTo>
                  <a:pt x="4703" y="1274"/>
                  <a:pt x="4683" y="1253"/>
                  <a:pt x="4662" y="1253"/>
                </a:cubicBezTo>
                <a:cubicBezTo>
                  <a:pt x="4662" y="1253"/>
                  <a:pt x="4662" y="1233"/>
                  <a:pt x="4662" y="1233"/>
                </a:cubicBezTo>
                <a:cubicBezTo>
                  <a:pt x="4600" y="1212"/>
                  <a:pt x="4539" y="1192"/>
                  <a:pt x="4477" y="1151"/>
                </a:cubicBezTo>
                <a:cubicBezTo>
                  <a:pt x="4395" y="1110"/>
                  <a:pt x="4313" y="1089"/>
                  <a:pt x="4231" y="1048"/>
                </a:cubicBezTo>
                <a:lnTo>
                  <a:pt x="3984" y="21"/>
                </a:lnTo>
                <a:lnTo>
                  <a:pt x="281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7" name="Google Shape;387;p27"/>
          <p:cNvGrpSpPr/>
          <p:nvPr/>
        </p:nvGrpSpPr>
        <p:grpSpPr>
          <a:xfrm>
            <a:off x="8030175" y="4023319"/>
            <a:ext cx="967595" cy="967595"/>
            <a:chOff x="-3755051" y="3145047"/>
            <a:chExt cx="662873" cy="662872"/>
          </a:xfrm>
        </p:grpSpPr>
        <p:sp>
          <p:nvSpPr>
            <p:cNvPr id="388" name="Google Shape;388;p27"/>
            <p:cNvSpPr/>
            <p:nvPr/>
          </p:nvSpPr>
          <p:spPr>
            <a:xfrm>
              <a:off x="-3755051" y="3145047"/>
              <a:ext cx="662872" cy="662872"/>
            </a:xfrm>
            <a:custGeom>
              <a:rect b="b" l="l" r="r" t="t"/>
              <a:pathLst>
                <a:path extrusionOk="0" h="49275" w="49275">
                  <a:moveTo>
                    <a:pt x="46947" y="1"/>
                  </a:moveTo>
                  <a:cubicBezTo>
                    <a:pt x="46649" y="339"/>
                    <a:pt x="46370" y="677"/>
                    <a:pt x="46052" y="995"/>
                  </a:cubicBezTo>
                  <a:cubicBezTo>
                    <a:pt x="31033" y="16014"/>
                    <a:pt x="16014" y="31033"/>
                    <a:pt x="995" y="46052"/>
                  </a:cubicBezTo>
                  <a:cubicBezTo>
                    <a:pt x="677" y="46371"/>
                    <a:pt x="339" y="46649"/>
                    <a:pt x="1" y="46947"/>
                  </a:cubicBezTo>
                  <a:lnTo>
                    <a:pt x="200" y="49275"/>
                  </a:lnTo>
                  <a:cubicBezTo>
                    <a:pt x="478" y="48957"/>
                    <a:pt x="737" y="48638"/>
                    <a:pt x="1035" y="48340"/>
                  </a:cubicBezTo>
                  <a:cubicBezTo>
                    <a:pt x="16810" y="32565"/>
                    <a:pt x="32585" y="16790"/>
                    <a:pt x="48360" y="1035"/>
                  </a:cubicBezTo>
                  <a:cubicBezTo>
                    <a:pt x="48638" y="737"/>
                    <a:pt x="48976" y="478"/>
                    <a:pt x="49275" y="199"/>
                  </a:cubicBezTo>
                  <a:lnTo>
                    <a:pt x="4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-3677174" y="3222924"/>
              <a:ext cx="584995" cy="584995"/>
            </a:xfrm>
            <a:custGeom>
              <a:rect b="b" l="l" r="r" t="t"/>
              <a:pathLst>
                <a:path extrusionOk="0" h="43486" w="43486">
                  <a:moveTo>
                    <a:pt x="43486" y="0"/>
                  </a:moveTo>
                  <a:cubicBezTo>
                    <a:pt x="43187" y="279"/>
                    <a:pt x="42849" y="537"/>
                    <a:pt x="42551" y="836"/>
                  </a:cubicBezTo>
                  <a:cubicBezTo>
                    <a:pt x="28646" y="14741"/>
                    <a:pt x="14741" y="28646"/>
                    <a:pt x="836" y="42551"/>
                  </a:cubicBezTo>
                  <a:cubicBezTo>
                    <a:pt x="557" y="42849"/>
                    <a:pt x="279" y="43168"/>
                    <a:pt x="0" y="43486"/>
                  </a:cubicBezTo>
                  <a:lnTo>
                    <a:pt x="2328" y="43486"/>
                  </a:lnTo>
                  <a:cubicBezTo>
                    <a:pt x="2606" y="43168"/>
                    <a:pt x="2865" y="42849"/>
                    <a:pt x="3163" y="42551"/>
                  </a:cubicBezTo>
                  <a:cubicBezTo>
                    <a:pt x="16292" y="29422"/>
                    <a:pt x="29422" y="16292"/>
                    <a:pt x="42551" y="3163"/>
                  </a:cubicBezTo>
                  <a:cubicBezTo>
                    <a:pt x="42849" y="2865"/>
                    <a:pt x="43187" y="2606"/>
                    <a:pt x="43486" y="2328"/>
                  </a:cubicBezTo>
                  <a:lnTo>
                    <a:pt x="434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-3755051" y="3145047"/>
              <a:ext cx="564131" cy="564131"/>
            </a:xfrm>
            <a:custGeom>
              <a:rect b="b" l="l" r="r" t="t"/>
              <a:pathLst>
                <a:path extrusionOk="0" h="41935" w="41935">
                  <a:moveTo>
                    <a:pt x="39806" y="1"/>
                  </a:moveTo>
                  <a:cubicBezTo>
                    <a:pt x="39547" y="279"/>
                    <a:pt x="39309" y="577"/>
                    <a:pt x="39030" y="856"/>
                  </a:cubicBezTo>
                  <a:cubicBezTo>
                    <a:pt x="26299" y="13567"/>
                    <a:pt x="13587" y="26299"/>
                    <a:pt x="856" y="39010"/>
                  </a:cubicBezTo>
                  <a:cubicBezTo>
                    <a:pt x="577" y="39289"/>
                    <a:pt x="279" y="39547"/>
                    <a:pt x="1" y="39806"/>
                  </a:cubicBezTo>
                  <a:lnTo>
                    <a:pt x="1" y="41934"/>
                  </a:lnTo>
                  <a:cubicBezTo>
                    <a:pt x="319" y="41656"/>
                    <a:pt x="657" y="41397"/>
                    <a:pt x="936" y="41099"/>
                  </a:cubicBezTo>
                  <a:cubicBezTo>
                    <a:pt x="14343" y="27711"/>
                    <a:pt x="27731" y="14323"/>
                    <a:pt x="41099" y="936"/>
                  </a:cubicBezTo>
                  <a:cubicBezTo>
                    <a:pt x="41397" y="637"/>
                    <a:pt x="41656" y="299"/>
                    <a:pt x="41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-3570402" y="3329427"/>
              <a:ext cx="478223" cy="478492"/>
            </a:xfrm>
            <a:custGeom>
              <a:rect b="b" l="l" r="r" t="t"/>
              <a:pathLst>
                <a:path extrusionOk="0" h="35569" w="35549">
                  <a:moveTo>
                    <a:pt x="35549" y="1"/>
                  </a:moveTo>
                  <a:cubicBezTo>
                    <a:pt x="35230" y="279"/>
                    <a:pt x="34912" y="538"/>
                    <a:pt x="34614" y="836"/>
                  </a:cubicBezTo>
                  <a:cubicBezTo>
                    <a:pt x="23355" y="12095"/>
                    <a:pt x="12075" y="23355"/>
                    <a:pt x="836" y="34634"/>
                  </a:cubicBezTo>
                  <a:cubicBezTo>
                    <a:pt x="538" y="34932"/>
                    <a:pt x="279" y="35251"/>
                    <a:pt x="1" y="35569"/>
                  </a:cubicBezTo>
                  <a:lnTo>
                    <a:pt x="2308" y="35569"/>
                  </a:lnTo>
                  <a:cubicBezTo>
                    <a:pt x="2587" y="35251"/>
                    <a:pt x="2865" y="34932"/>
                    <a:pt x="3144" y="34634"/>
                  </a:cubicBezTo>
                  <a:cubicBezTo>
                    <a:pt x="13647" y="24150"/>
                    <a:pt x="24130" y="13647"/>
                    <a:pt x="34614" y="3164"/>
                  </a:cubicBezTo>
                  <a:cubicBezTo>
                    <a:pt x="34912" y="2865"/>
                    <a:pt x="35250" y="2607"/>
                    <a:pt x="35549" y="2328"/>
                  </a:cubicBezTo>
                  <a:lnTo>
                    <a:pt x="35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-3755051" y="3145047"/>
              <a:ext cx="465376" cy="465120"/>
            </a:xfrm>
            <a:custGeom>
              <a:rect b="b" l="l" r="r" t="t"/>
              <a:pathLst>
                <a:path extrusionOk="0" h="34575" w="34594">
                  <a:moveTo>
                    <a:pt x="32267" y="1"/>
                  </a:moveTo>
                  <a:cubicBezTo>
                    <a:pt x="32028" y="279"/>
                    <a:pt x="31769" y="577"/>
                    <a:pt x="31511" y="856"/>
                  </a:cubicBezTo>
                  <a:cubicBezTo>
                    <a:pt x="21306" y="11081"/>
                    <a:pt x="11081" y="21286"/>
                    <a:pt x="876" y="31491"/>
                  </a:cubicBezTo>
                  <a:cubicBezTo>
                    <a:pt x="597" y="31769"/>
                    <a:pt x="299" y="32008"/>
                    <a:pt x="1" y="32267"/>
                  </a:cubicBezTo>
                  <a:cubicBezTo>
                    <a:pt x="1" y="33042"/>
                    <a:pt x="1" y="33818"/>
                    <a:pt x="1" y="34574"/>
                  </a:cubicBezTo>
                  <a:cubicBezTo>
                    <a:pt x="319" y="34296"/>
                    <a:pt x="637" y="34037"/>
                    <a:pt x="936" y="33739"/>
                  </a:cubicBezTo>
                  <a:cubicBezTo>
                    <a:pt x="11877" y="22818"/>
                    <a:pt x="22817" y="11877"/>
                    <a:pt x="33758" y="916"/>
                  </a:cubicBezTo>
                  <a:cubicBezTo>
                    <a:pt x="34057" y="637"/>
                    <a:pt x="34315" y="299"/>
                    <a:pt x="34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-3463898" y="3436199"/>
              <a:ext cx="371719" cy="371719"/>
            </a:xfrm>
            <a:custGeom>
              <a:rect b="b" l="l" r="r" t="t"/>
              <a:pathLst>
                <a:path extrusionOk="0" h="27632" w="27632">
                  <a:moveTo>
                    <a:pt x="27632" y="1"/>
                  </a:moveTo>
                  <a:cubicBezTo>
                    <a:pt x="27333" y="259"/>
                    <a:pt x="27035" y="498"/>
                    <a:pt x="26776" y="757"/>
                  </a:cubicBezTo>
                  <a:cubicBezTo>
                    <a:pt x="18103" y="9430"/>
                    <a:pt x="9430" y="18083"/>
                    <a:pt x="757" y="26757"/>
                  </a:cubicBezTo>
                  <a:cubicBezTo>
                    <a:pt x="498" y="27035"/>
                    <a:pt x="259" y="27333"/>
                    <a:pt x="1" y="27632"/>
                  </a:cubicBezTo>
                  <a:lnTo>
                    <a:pt x="2328" y="27632"/>
                  </a:lnTo>
                  <a:cubicBezTo>
                    <a:pt x="2547" y="27353"/>
                    <a:pt x="2766" y="27075"/>
                    <a:pt x="3025" y="26836"/>
                  </a:cubicBezTo>
                  <a:cubicBezTo>
                    <a:pt x="10962" y="18899"/>
                    <a:pt x="18899" y="10942"/>
                    <a:pt x="26836" y="3005"/>
                  </a:cubicBezTo>
                  <a:cubicBezTo>
                    <a:pt x="27095" y="2766"/>
                    <a:pt x="27373" y="2547"/>
                    <a:pt x="27632" y="2308"/>
                  </a:cubicBezTo>
                  <a:cubicBezTo>
                    <a:pt x="27632" y="1533"/>
                    <a:pt x="27632" y="777"/>
                    <a:pt x="27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-3755051" y="3145047"/>
              <a:ext cx="366634" cy="366365"/>
            </a:xfrm>
            <a:custGeom>
              <a:rect b="b" l="l" r="r" t="t"/>
              <a:pathLst>
                <a:path extrusionOk="0" h="27234" w="27254">
                  <a:moveTo>
                    <a:pt x="24926" y="1"/>
                  </a:moveTo>
                  <a:cubicBezTo>
                    <a:pt x="24687" y="259"/>
                    <a:pt x="24469" y="538"/>
                    <a:pt x="24230" y="776"/>
                  </a:cubicBezTo>
                  <a:cubicBezTo>
                    <a:pt x="16412" y="8594"/>
                    <a:pt x="8614" y="16412"/>
                    <a:pt x="796" y="24210"/>
                  </a:cubicBezTo>
                  <a:cubicBezTo>
                    <a:pt x="538" y="24469"/>
                    <a:pt x="259" y="24687"/>
                    <a:pt x="1" y="24926"/>
                  </a:cubicBezTo>
                  <a:lnTo>
                    <a:pt x="1" y="27234"/>
                  </a:lnTo>
                  <a:cubicBezTo>
                    <a:pt x="299" y="26995"/>
                    <a:pt x="597" y="26736"/>
                    <a:pt x="876" y="26478"/>
                  </a:cubicBezTo>
                  <a:cubicBezTo>
                    <a:pt x="9410" y="17944"/>
                    <a:pt x="17944" y="9390"/>
                    <a:pt x="26478" y="856"/>
                  </a:cubicBezTo>
                  <a:cubicBezTo>
                    <a:pt x="26756" y="577"/>
                    <a:pt x="26995" y="279"/>
                    <a:pt x="27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-3755051" y="3145047"/>
              <a:ext cx="265216" cy="265216"/>
            </a:xfrm>
            <a:custGeom>
              <a:rect b="b" l="l" r="r" t="t"/>
              <a:pathLst>
                <a:path extrusionOk="0" h="19715" w="19715">
                  <a:moveTo>
                    <a:pt x="17586" y="1"/>
                  </a:moveTo>
                  <a:cubicBezTo>
                    <a:pt x="17287" y="319"/>
                    <a:pt x="16989" y="677"/>
                    <a:pt x="16671" y="975"/>
                  </a:cubicBezTo>
                  <a:cubicBezTo>
                    <a:pt x="11459" y="6207"/>
                    <a:pt x="6227" y="11439"/>
                    <a:pt x="995" y="16671"/>
                  </a:cubicBezTo>
                  <a:cubicBezTo>
                    <a:pt x="677" y="16989"/>
                    <a:pt x="339" y="17267"/>
                    <a:pt x="1" y="17586"/>
                  </a:cubicBezTo>
                  <a:lnTo>
                    <a:pt x="1" y="19714"/>
                  </a:lnTo>
                  <a:cubicBezTo>
                    <a:pt x="279" y="19476"/>
                    <a:pt x="558" y="19277"/>
                    <a:pt x="816" y="19018"/>
                  </a:cubicBezTo>
                  <a:cubicBezTo>
                    <a:pt x="6883" y="12951"/>
                    <a:pt x="12951" y="6883"/>
                    <a:pt x="19038" y="796"/>
                  </a:cubicBezTo>
                  <a:cubicBezTo>
                    <a:pt x="19277" y="558"/>
                    <a:pt x="19495" y="259"/>
                    <a:pt x="197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-3357381" y="3542716"/>
              <a:ext cx="265203" cy="265203"/>
            </a:xfrm>
            <a:custGeom>
              <a:rect b="b" l="l" r="r" t="t"/>
              <a:pathLst>
                <a:path extrusionOk="0" h="19714" w="19714">
                  <a:moveTo>
                    <a:pt x="19714" y="0"/>
                  </a:moveTo>
                  <a:cubicBezTo>
                    <a:pt x="19455" y="219"/>
                    <a:pt x="19157" y="438"/>
                    <a:pt x="18918" y="696"/>
                  </a:cubicBezTo>
                  <a:cubicBezTo>
                    <a:pt x="12831" y="6764"/>
                    <a:pt x="6764" y="12831"/>
                    <a:pt x="696" y="18898"/>
                  </a:cubicBezTo>
                  <a:cubicBezTo>
                    <a:pt x="458" y="19157"/>
                    <a:pt x="239" y="19435"/>
                    <a:pt x="0" y="19714"/>
                  </a:cubicBezTo>
                  <a:lnTo>
                    <a:pt x="2129" y="19714"/>
                  </a:lnTo>
                  <a:cubicBezTo>
                    <a:pt x="2447" y="19376"/>
                    <a:pt x="2725" y="19038"/>
                    <a:pt x="3044" y="18719"/>
                  </a:cubicBezTo>
                  <a:cubicBezTo>
                    <a:pt x="7778" y="13985"/>
                    <a:pt x="12493" y="9270"/>
                    <a:pt x="17227" y="4536"/>
                  </a:cubicBezTo>
                  <a:cubicBezTo>
                    <a:pt x="18043" y="3720"/>
                    <a:pt x="18878" y="2924"/>
                    <a:pt x="19714" y="2129"/>
                  </a:cubicBezTo>
                  <a:lnTo>
                    <a:pt x="197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-3755051" y="3145047"/>
              <a:ext cx="166461" cy="166192"/>
            </a:xfrm>
            <a:custGeom>
              <a:rect b="b" l="l" r="r" t="t"/>
              <a:pathLst>
                <a:path extrusionOk="0" h="12354" w="12374">
                  <a:moveTo>
                    <a:pt x="10046" y="1"/>
                  </a:moveTo>
                  <a:cubicBezTo>
                    <a:pt x="9211" y="876"/>
                    <a:pt x="8375" y="1751"/>
                    <a:pt x="7520" y="2626"/>
                  </a:cubicBezTo>
                  <a:cubicBezTo>
                    <a:pt x="5014" y="5093"/>
                    <a:pt x="2507" y="7580"/>
                    <a:pt x="1" y="10046"/>
                  </a:cubicBezTo>
                  <a:lnTo>
                    <a:pt x="1" y="12354"/>
                  </a:lnTo>
                  <a:cubicBezTo>
                    <a:pt x="319" y="12095"/>
                    <a:pt x="637" y="11817"/>
                    <a:pt x="936" y="11538"/>
                  </a:cubicBezTo>
                  <a:cubicBezTo>
                    <a:pt x="3900" y="8554"/>
                    <a:pt x="6883" y="5590"/>
                    <a:pt x="9847" y="2626"/>
                  </a:cubicBezTo>
                  <a:cubicBezTo>
                    <a:pt x="10703" y="1771"/>
                    <a:pt x="11538" y="876"/>
                    <a:pt x="12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-3250609" y="3649220"/>
              <a:ext cx="158430" cy="158699"/>
            </a:xfrm>
            <a:custGeom>
              <a:rect b="b" l="l" r="r" t="t"/>
              <a:pathLst>
                <a:path extrusionOk="0" h="11797" w="11777">
                  <a:moveTo>
                    <a:pt x="11777" y="0"/>
                  </a:moveTo>
                  <a:cubicBezTo>
                    <a:pt x="11458" y="279"/>
                    <a:pt x="11140" y="538"/>
                    <a:pt x="10842" y="836"/>
                  </a:cubicBezTo>
                  <a:cubicBezTo>
                    <a:pt x="8017" y="3661"/>
                    <a:pt x="5212" y="6466"/>
                    <a:pt x="2387" y="9290"/>
                  </a:cubicBezTo>
                  <a:cubicBezTo>
                    <a:pt x="1572" y="10106"/>
                    <a:pt x="796" y="10961"/>
                    <a:pt x="0" y="11797"/>
                  </a:cubicBezTo>
                  <a:lnTo>
                    <a:pt x="2308" y="11797"/>
                  </a:lnTo>
                  <a:cubicBezTo>
                    <a:pt x="3462" y="10623"/>
                    <a:pt x="4576" y="9430"/>
                    <a:pt x="5749" y="8276"/>
                  </a:cubicBezTo>
                  <a:lnTo>
                    <a:pt x="11777" y="2328"/>
                  </a:lnTo>
                  <a:lnTo>
                    <a:pt x="117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-3755051" y="3145047"/>
              <a:ext cx="67720" cy="67451"/>
            </a:xfrm>
            <a:custGeom>
              <a:rect b="b" l="l" r="r" t="t"/>
              <a:pathLst>
                <a:path extrusionOk="0" h="5014" w="5034">
                  <a:moveTo>
                    <a:pt x="2706" y="1"/>
                  </a:moveTo>
                  <a:lnTo>
                    <a:pt x="1" y="2706"/>
                  </a:lnTo>
                  <a:lnTo>
                    <a:pt x="1" y="5014"/>
                  </a:lnTo>
                  <a:lnTo>
                    <a:pt x="50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-3144105" y="3755723"/>
              <a:ext cx="51927" cy="52196"/>
            </a:xfrm>
            <a:custGeom>
              <a:rect b="b" l="l" r="r" t="t"/>
              <a:pathLst>
                <a:path extrusionOk="0" h="3880" w="3860">
                  <a:moveTo>
                    <a:pt x="3860" y="1"/>
                  </a:moveTo>
                  <a:lnTo>
                    <a:pt x="1" y="3880"/>
                  </a:lnTo>
                  <a:lnTo>
                    <a:pt x="2308" y="3880"/>
                  </a:lnTo>
                  <a:lnTo>
                    <a:pt x="3860" y="2328"/>
                  </a:lnTo>
                  <a:lnTo>
                    <a:pt x="38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27"/>
          <p:cNvSpPr txBox="1"/>
          <p:nvPr/>
        </p:nvSpPr>
        <p:spPr>
          <a:xfrm>
            <a:off x="822950" y="1214550"/>
            <a:ext cx="80457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3E7EA"/>
                </a:solidFill>
                <a:latin typeface="Albert Sans"/>
                <a:ea typeface="Albert Sans"/>
                <a:cs typeface="Albert Sans"/>
                <a:sym typeface="Albert Sans"/>
              </a:rPr>
              <a:t>CLI-Based Tool:</a:t>
            </a:r>
            <a:endParaRPr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Albert Sans"/>
              <a:buChar char="●"/>
            </a:pPr>
            <a:r>
              <a:rPr lang="en">
                <a:solidFill>
                  <a:srgbClr val="E3E7EA"/>
                </a:solidFill>
                <a:latin typeface="Albert Sans"/>
                <a:ea typeface="Albert Sans"/>
                <a:cs typeface="Albert Sans"/>
                <a:sym typeface="Albert Sans"/>
              </a:rPr>
              <a:t>Users provide their main file with API code as input.</a:t>
            </a:r>
            <a:endParaRPr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Albert Sans"/>
              <a:buChar char="●"/>
            </a:pPr>
            <a:r>
              <a:rPr lang="en">
                <a:solidFill>
                  <a:srgbClr val="E3E7EA"/>
                </a:solidFill>
                <a:latin typeface="Albert Sans"/>
                <a:ea typeface="Albert Sans"/>
                <a:cs typeface="Albert Sans"/>
                <a:sym typeface="Albert Sans"/>
              </a:rPr>
              <a:t>The tool generates documentation in Markdown format, including examples for requests, responses, and parameter usage.</a:t>
            </a:r>
            <a:endParaRPr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3E7EA"/>
                </a:solidFill>
                <a:latin typeface="Albert Sans"/>
                <a:ea typeface="Albert Sans"/>
                <a:cs typeface="Albert Sans"/>
                <a:sym typeface="Albert Sans"/>
              </a:rPr>
              <a:t>Key Features:</a:t>
            </a:r>
            <a:endParaRPr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Albert Sans"/>
              <a:buChar char="●"/>
            </a:pPr>
            <a:r>
              <a:rPr lang="en">
                <a:solidFill>
                  <a:srgbClr val="E3E7EA"/>
                </a:solidFill>
                <a:latin typeface="Albert Sans"/>
                <a:ea typeface="Albert Sans"/>
                <a:cs typeface="Albert Sans"/>
                <a:sym typeface="Albert Sans"/>
              </a:rPr>
              <a:t>Supports both Full File and API-by-API modes.</a:t>
            </a:r>
            <a:endParaRPr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Albert Sans"/>
              <a:buChar char="●"/>
            </a:pPr>
            <a:r>
              <a:rPr lang="en">
                <a:solidFill>
                  <a:srgbClr val="E3E7EA"/>
                </a:solidFill>
                <a:latin typeface="Albert Sans"/>
                <a:ea typeface="Albert Sans"/>
                <a:cs typeface="Albert Sans"/>
                <a:sym typeface="Albert Sans"/>
              </a:rPr>
              <a:t>Uses GPT-based LLMs for efficient generation.</a:t>
            </a:r>
            <a:endParaRPr sz="1100"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 txBox="1"/>
          <p:nvPr>
            <p:ph type="title"/>
          </p:nvPr>
        </p:nvSpPr>
        <p:spPr>
          <a:xfrm>
            <a:off x="720000" y="2929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Importance of Documentation</a:t>
            </a:r>
            <a:endParaRPr/>
          </a:p>
        </p:txBody>
      </p:sp>
      <p:sp>
        <p:nvSpPr>
          <p:cNvPr id="407" name="Google Shape;407;p28"/>
          <p:cNvSpPr/>
          <p:nvPr/>
        </p:nvSpPr>
        <p:spPr>
          <a:xfrm>
            <a:off x="7496107" y="-609914"/>
            <a:ext cx="199382" cy="209710"/>
          </a:xfrm>
          <a:custGeom>
            <a:rect b="b" l="l" r="r" t="t"/>
            <a:pathLst>
              <a:path extrusionOk="0" h="7086" w="6737">
                <a:moveTo>
                  <a:pt x="3430" y="1911"/>
                </a:moveTo>
                <a:cubicBezTo>
                  <a:pt x="3697" y="1911"/>
                  <a:pt x="3943" y="1993"/>
                  <a:pt x="4169" y="2116"/>
                </a:cubicBezTo>
                <a:cubicBezTo>
                  <a:pt x="4190" y="2116"/>
                  <a:pt x="4190" y="2136"/>
                  <a:pt x="4210" y="2136"/>
                </a:cubicBezTo>
                <a:cubicBezTo>
                  <a:pt x="4210" y="2136"/>
                  <a:pt x="4231" y="2136"/>
                  <a:pt x="4231" y="2157"/>
                </a:cubicBezTo>
                <a:lnTo>
                  <a:pt x="4251" y="2157"/>
                </a:lnTo>
                <a:cubicBezTo>
                  <a:pt x="4457" y="2301"/>
                  <a:pt x="4641" y="2486"/>
                  <a:pt x="4785" y="2711"/>
                </a:cubicBezTo>
                <a:cubicBezTo>
                  <a:pt x="4785" y="2732"/>
                  <a:pt x="4806" y="2732"/>
                  <a:pt x="4806" y="2732"/>
                </a:cubicBezTo>
                <a:cubicBezTo>
                  <a:pt x="4806" y="2753"/>
                  <a:pt x="4806" y="2753"/>
                  <a:pt x="4826" y="2773"/>
                </a:cubicBezTo>
                <a:cubicBezTo>
                  <a:pt x="4950" y="3020"/>
                  <a:pt x="5011" y="3266"/>
                  <a:pt x="5011" y="3533"/>
                </a:cubicBezTo>
                <a:lnTo>
                  <a:pt x="5011" y="3574"/>
                </a:lnTo>
                <a:lnTo>
                  <a:pt x="5011" y="3595"/>
                </a:lnTo>
                <a:lnTo>
                  <a:pt x="5011" y="3615"/>
                </a:lnTo>
                <a:cubicBezTo>
                  <a:pt x="5011" y="3861"/>
                  <a:pt x="4929" y="4128"/>
                  <a:pt x="4806" y="4354"/>
                </a:cubicBezTo>
                <a:cubicBezTo>
                  <a:pt x="4806" y="4354"/>
                  <a:pt x="4785" y="4375"/>
                  <a:pt x="4785" y="4375"/>
                </a:cubicBezTo>
                <a:cubicBezTo>
                  <a:pt x="4785" y="4395"/>
                  <a:pt x="4785" y="4395"/>
                  <a:pt x="4765" y="4416"/>
                </a:cubicBezTo>
                <a:cubicBezTo>
                  <a:pt x="4621" y="4642"/>
                  <a:pt x="4436" y="4827"/>
                  <a:pt x="4210" y="4950"/>
                </a:cubicBezTo>
                <a:cubicBezTo>
                  <a:pt x="4210" y="4950"/>
                  <a:pt x="4210" y="4970"/>
                  <a:pt x="4210" y="4970"/>
                </a:cubicBezTo>
                <a:cubicBezTo>
                  <a:pt x="4190" y="4970"/>
                  <a:pt x="4190" y="4970"/>
                  <a:pt x="4169" y="4991"/>
                </a:cubicBezTo>
                <a:lnTo>
                  <a:pt x="4149" y="4991"/>
                </a:lnTo>
                <a:cubicBezTo>
                  <a:pt x="3923" y="5114"/>
                  <a:pt x="3656" y="5196"/>
                  <a:pt x="3409" y="5196"/>
                </a:cubicBezTo>
                <a:lnTo>
                  <a:pt x="3327" y="5196"/>
                </a:lnTo>
                <a:cubicBezTo>
                  <a:pt x="3060" y="5176"/>
                  <a:pt x="2793" y="5114"/>
                  <a:pt x="2567" y="4991"/>
                </a:cubicBezTo>
                <a:cubicBezTo>
                  <a:pt x="2567" y="4970"/>
                  <a:pt x="2547" y="4970"/>
                  <a:pt x="2547" y="4970"/>
                </a:cubicBezTo>
                <a:cubicBezTo>
                  <a:pt x="2526" y="4970"/>
                  <a:pt x="2526" y="4950"/>
                  <a:pt x="2506" y="4950"/>
                </a:cubicBezTo>
                <a:cubicBezTo>
                  <a:pt x="2280" y="4806"/>
                  <a:pt x="2095" y="4621"/>
                  <a:pt x="1972" y="4395"/>
                </a:cubicBezTo>
                <a:lnTo>
                  <a:pt x="1951" y="4395"/>
                </a:lnTo>
                <a:cubicBezTo>
                  <a:pt x="1951" y="4375"/>
                  <a:pt x="1951" y="4375"/>
                  <a:pt x="1931" y="4354"/>
                </a:cubicBezTo>
                <a:cubicBezTo>
                  <a:pt x="1931" y="4354"/>
                  <a:pt x="1931" y="4334"/>
                  <a:pt x="1931" y="4334"/>
                </a:cubicBezTo>
                <a:cubicBezTo>
                  <a:pt x="1931" y="4334"/>
                  <a:pt x="1931" y="4334"/>
                  <a:pt x="1931" y="4313"/>
                </a:cubicBezTo>
                <a:cubicBezTo>
                  <a:pt x="1808" y="4087"/>
                  <a:pt x="1725" y="3841"/>
                  <a:pt x="1725" y="3574"/>
                </a:cubicBezTo>
                <a:lnTo>
                  <a:pt x="1725" y="3533"/>
                </a:lnTo>
                <a:lnTo>
                  <a:pt x="1725" y="3492"/>
                </a:lnTo>
                <a:cubicBezTo>
                  <a:pt x="1746" y="3225"/>
                  <a:pt x="1808" y="2978"/>
                  <a:pt x="1931" y="2753"/>
                </a:cubicBezTo>
                <a:cubicBezTo>
                  <a:pt x="1951" y="2732"/>
                  <a:pt x="1951" y="2732"/>
                  <a:pt x="1951" y="2711"/>
                </a:cubicBezTo>
                <a:cubicBezTo>
                  <a:pt x="1951" y="2711"/>
                  <a:pt x="1972" y="2691"/>
                  <a:pt x="1972" y="2691"/>
                </a:cubicBezTo>
                <a:cubicBezTo>
                  <a:pt x="2116" y="2465"/>
                  <a:pt x="2300" y="2280"/>
                  <a:pt x="2526" y="2136"/>
                </a:cubicBezTo>
                <a:cubicBezTo>
                  <a:pt x="2547" y="2136"/>
                  <a:pt x="2547" y="2136"/>
                  <a:pt x="2567" y="2116"/>
                </a:cubicBezTo>
                <a:cubicBezTo>
                  <a:pt x="2567" y="2116"/>
                  <a:pt x="2588" y="2116"/>
                  <a:pt x="2588" y="2095"/>
                </a:cubicBezTo>
                <a:lnTo>
                  <a:pt x="2608" y="2095"/>
                </a:lnTo>
                <a:cubicBezTo>
                  <a:pt x="2834" y="1972"/>
                  <a:pt x="3081" y="1911"/>
                  <a:pt x="3348" y="1911"/>
                </a:cubicBezTo>
                <a:close/>
                <a:moveTo>
                  <a:pt x="2814" y="1"/>
                </a:moveTo>
                <a:lnTo>
                  <a:pt x="2567" y="1028"/>
                </a:lnTo>
                <a:cubicBezTo>
                  <a:pt x="2485" y="1069"/>
                  <a:pt x="2403" y="1089"/>
                  <a:pt x="2321" y="1130"/>
                </a:cubicBezTo>
                <a:cubicBezTo>
                  <a:pt x="2259" y="1151"/>
                  <a:pt x="2198" y="1192"/>
                  <a:pt x="2136" y="1212"/>
                </a:cubicBezTo>
                <a:cubicBezTo>
                  <a:pt x="2136" y="1212"/>
                  <a:pt x="2136" y="1233"/>
                  <a:pt x="2136" y="1233"/>
                </a:cubicBezTo>
                <a:lnTo>
                  <a:pt x="2116" y="1233"/>
                </a:lnTo>
                <a:cubicBezTo>
                  <a:pt x="2116" y="1233"/>
                  <a:pt x="2095" y="1253"/>
                  <a:pt x="2074" y="1253"/>
                </a:cubicBezTo>
                <a:cubicBezTo>
                  <a:pt x="2054" y="1253"/>
                  <a:pt x="2054" y="1274"/>
                  <a:pt x="2033" y="1274"/>
                </a:cubicBezTo>
                <a:cubicBezTo>
                  <a:pt x="2013" y="1294"/>
                  <a:pt x="1992" y="1294"/>
                  <a:pt x="1972" y="1315"/>
                </a:cubicBezTo>
                <a:cubicBezTo>
                  <a:pt x="1951" y="1336"/>
                  <a:pt x="1931" y="1336"/>
                  <a:pt x="1910" y="1356"/>
                </a:cubicBezTo>
                <a:cubicBezTo>
                  <a:pt x="1828" y="1418"/>
                  <a:pt x="1725" y="1479"/>
                  <a:pt x="1643" y="1561"/>
                </a:cubicBezTo>
                <a:lnTo>
                  <a:pt x="616" y="1233"/>
                </a:lnTo>
                <a:lnTo>
                  <a:pt x="21" y="2260"/>
                </a:lnTo>
                <a:lnTo>
                  <a:pt x="801" y="2978"/>
                </a:lnTo>
                <a:cubicBezTo>
                  <a:pt x="781" y="3061"/>
                  <a:pt x="781" y="3122"/>
                  <a:pt x="760" y="3184"/>
                </a:cubicBezTo>
                <a:cubicBezTo>
                  <a:pt x="760" y="3204"/>
                  <a:pt x="760" y="3225"/>
                  <a:pt x="760" y="3266"/>
                </a:cubicBezTo>
                <a:cubicBezTo>
                  <a:pt x="760" y="3307"/>
                  <a:pt x="740" y="3348"/>
                  <a:pt x="740" y="3389"/>
                </a:cubicBezTo>
                <a:cubicBezTo>
                  <a:pt x="740" y="3410"/>
                  <a:pt x="740" y="3430"/>
                  <a:pt x="740" y="3451"/>
                </a:cubicBezTo>
                <a:lnTo>
                  <a:pt x="740" y="3471"/>
                </a:lnTo>
                <a:lnTo>
                  <a:pt x="740" y="3512"/>
                </a:lnTo>
                <a:lnTo>
                  <a:pt x="740" y="3574"/>
                </a:lnTo>
                <a:cubicBezTo>
                  <a:pt x="740" y="3738"/>
                  <a:pt x="760" y="3903"/>
                  <a:pt x="801" y="4046"/>
                </a:cubicBezTo>
                <a:lnTo>
                  <a:pt x="0" y="4786"/>
                </a:lnTo>
                <a:lnTo>
                  <a:pt x="596" y="5792"/>
                </a:lnTo>
                <a:lnTo>
                  <a:pt x="1602" y="5504"/>
                </a:lnTo>
                <a:cubicBezTo>
                  <a:pt x="1684" y="5587"/>
                  <a:pt x="1787" y="5648"/>
                  <a:pt x="1869" y="5710"/>
                </a:cubicBezTo>
                <a:cubicBezTo>
                  <a:pt x="1910" y="5730"/>
                  <a:pt x="1951" y="5751"/>
                  <a:pt x="1972" y="5771"/>
                </a:cubicBezTo>
                <a:cubicBezTo>
                  <a:pt x="1992" y="5771"/>
                  <a:pt x="1992" y="5792"/>
                  <a:pt x="1992" y="5792"/>
                </a:cubicBezTo>
                <a:cubicBezTo>
                  <a:pt x="2013" y="5792"/>
                  <a:pt x="2033" y="5812"/>
                  <a:pt x="2033" y="5812"/>
                </a:cubicBezTo>
                <a:cubicBezTo>
                  <a:pt x="2054" y="5833"/>
                  <a:pt x="2074" y="5833"/>
                  <a:pt x="2074" y="5853"/>
                </a:cubicBezTo>
                <a:lnTo>
                  <a:pt x="2095" y="5853"/>
                </a:lnTo>
                <a:cubicBezTo>
                  <a:pt x="2157" y="5895"/>
                  <a:pt x="2218" y="5915"/>
                  <a:pt x="2280" y="5936"/>
                </a:cubicBezTo>
                <a:cubicBezTo>
                  <a:pt x="2362" y="5977"/>
                  <a:pt x="2444" y="6018"/>
                  <a:pt x="2526" y="6038"/>
                </a:cubicBezTo>
                <a:lnTo>
                  <a:pt x="2752" y="7086"/>
                </a:lnTo>
                <a:lnTo>
                  <a:pt x="3943" y="7086"/>
                </a:lnTo>
                <a:lnTo>
                  <a:pt x="4190" y="6059"/>
                </a:lnTo>
                <a:cubicBezTo>
                  <a:pt x="4272" y="6038"/>
                  <a:pt x="4354" y="5997"/>
                  <a:pt x="4436" y="5956"/>
                </a:cubicBezTo>
                <a:cubicBezTo>
                  <a:pt x="4498" y="5936"/>
                  <a:pt x="4559" y="5915"/>
                  <a:pt x="4621" y="5874"/>
                </a:cubicBezTo>
                <a:lnTo>
                  <a:pt x="4641" y="5874"/>
                </a:lnTo>
                <a:cubicBezTo>
                  <a:pt x="4641" y="5853"/>
                  <a:pt x="4662" y="5853"/>
                  <a:pt x="4683" y="5853"/>
                </a:cubicBezTo>
                <a:cubicBezTo>
                  <a:pt x="4703" y="5833"/>
                  <a:pt x="4703" y="5833"/>
                  <a:pt x="4724" y="5833"/>
                </a:cubicBezTo>
                <a:cubicBezTo>
                  <a:pt x="4724" y="5833"/>
                  <a:pt x="4724" y="5812"/>
                  <a:pt x="4724" y="5812"/>
                </a:cubicBezTo>
                <a:cubicBezTo>
                  <a:pt x="4867" y="5730"/>
                  <a:pt x="4991" y="5648"/>
                  <a:pt x="5114" y="5545"/>
                </a:cubicBezTo>
                <a:lnTo>
                  <a:pt x="6120" y="5853"/>
                </a:lnTo>
                <a:lnTo>
                  <a:pt x="6716" y="4847"/>
                </a:lnTo>
                <a:lnTo>
                  <a:pt x="5956" y="4108"/>
                </a:lnTo>
                <a:cubicBezTo>
                  <a:pt x="5956" y="4067"/>
                  <a:pt x="5976" y="4005"/>
                  <a:pt x="5976" y="3964"/>
                </a:cubicBezTo>
                <a:cubicBezTo>
                  <a:pt x="5997" y="3923"/>
                  <a:pt x="5997" y="3882"/>
                  <a:pt x="5997" y="3841"/>
                </a:cubicBezTo>
                <a:cubicBezTo>
                  <a:pt x="5997" y="3820"/>
                  <a:pt x="5997" y="3800"/>
                  <a:pt x="5997" y="3779"/>
                </a:cubicBezTo>
                <a:cubicBezTo>
                  <a:pt x="5997" y="3738"/>
                  <a:pt x="5997" y="3697"/>
                  <a:pt x="6017" y="3656"/>
                </a:cubicBezTo>
                <a:lnTo>
                  <a:pt x="6017" y="3636"/>
                </a:lnTo>
                <a:lnTo>
                  <a:pt x="6017" y="3615"/>
                </a:lnTo>
                <a:lnTo>
                  <a:pt x="6017" y="3574"/>
                </a:lnTo>
                <a:lnTo>
                  <a:pt x="6017" y="3533"/>
                </a:lnTo>
                <a:lnTo>
                  <a:pt x="6017" y="3512"/>
                </a:lnTo>
                <a:cubicBezTo>
                  <a:pt x="6017" y="3348"/>
                  <a:pt x="5997" y="3204"/>
                  <a:pt x="5956" y="3040"/>
                </a:cubicBezTo>
                <a:lnTo>
                  <a:pt x="6736" y="2321"/>
                </a:lnTo>
                <a:lnTo>
                  <a:pt x="6161" y="1294"/>
                </a:lnTo>
                <a:lnTo>
                  <a:pt x="5134" y="1582"/>
                </a:lnTo>
                <a:cubicBezTo>
                  <a:pt x="5114" y="1561"/>
                  <a:pt x="5073" y="1520"/>
                  <a:pt x="5032" y="1500"/>
                </a:cubicBezTo>
                <a:cubicBezTo>
                  <a:pt x="4991" y="1459"/>
                  <a:pt x="4970" y="1438"/>
                  <a:pt x="4929" y="1418"/>
                </a:cubicBezTo>
                <a:cubicBezTo>
                  <a:pt x="4908" y="1397"/>
                  <a:pt x="4888" y="1397"/>
                  <a:pt x="4888" y="1377"/>
                </a:cubicBezTo>
                <a:cubicBezTo>
                  <a:pt x="4847" y="1356"/>
                  <a:pt x="4806" y="1336"/>
                  <a:pt x="4765" y="1315"/>
                </a:cubicBezTo>
                <a:cubicBezTo>
                  <a:pt x="4765" y="1315"/>
                  <a:pt x="4765" y="1294"/>
                  <a:pt x="4744" y="1294"/>
                </a:cubicBezTo>
                <a:cubicBezTo>
                  <a:pt x="4744" y="1294"/>
                  <a:pt x="4724" y="1274"/>
                  <a:pt x="4703" y="1274"/>
                </a:cubicBezTo>
                <a:cubicBezTo>
                  <a:pt x="4703" y="1274"/>
                  <a:pt x="4683" y="1253"/>
                  <a:pt x="4662" y="1253"/>
                </a:cubicBezTo>
                <a:cubicBezTo>
                  <a:pt x="4662" y="1253"/>
                  <a:pt x="4662" y="1233"/>
                  <a:pt x="4662" y="1233"/>
                </a:cubicBezTo>
                <a:cubicBezTo>
                  <a:pt x="4600" y="1212"/>
                  <a:pt x="4539" y="1192"/>
                  <a:pt x="4477" y="1151"/>
                </a:cubicBezTo>
                <a:cubicBezTo>
                  <a:pt x="4395" y="1110"/>
                  <a:pt x="4313" y="1089"/>
                  <a:pt x="4231" y="1048"/>
                </a:cubicBezTo>
                <a:lnTo>
                  <a:pt x="3984" y="21"/>
                </a:lnTo>
                <a:lnTo>
                  <a:pt x="281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" name="Google Shape;408;p28"/>
          <p:cNvGrpSpPr/>
          <p:nvPr/>
        </p:nvGrpSpPr>
        <p:grpSpPr>
          <a:xfrm>
            <a:off x="8030176" y="4023318"/>
            <a:ext cx="967595" cy="967594"/>
            <a:chOff x="-3755051" y="3145047"/>
            <a:chExt cx="662873" cy="662872"/>
          </a:xfrm>
        </p:grpSpPr>
        <p:sp>
          <p:nvSpPr>
            <p:cNvPr id="409" name="Google Shape;409;p28"/>
            <p:cNvSpPr/>
            <p:nvPr/>
          </p:nvSpPr>
          <p:spPr>
            <a:xfrm>
              <a:off x="-3755051" y="3145047"/>
              <a:ext cx="662872" cy="662872"/>
            </a:xfrm>
            <a:custGeom>
              <a:rect b="b" l="l" r="r" t="t"/>
              <a:pathLst>
                <a:path extrusionOk="0" h="49275" w="49275">
                  <a:moveTo>
                    <a:pt x="46947" y="1"/>
                  </a:moveTo>
                  <a:cubicBezTo>
                    <a:pt x="46649" y="339"/>
                    <a:pt x="46370" y="677"/>
                    <a:pt x="46052" y="995"/>
                  </a:cubicBezTo>
                  <a:cubicBezTo>
                    <a:pt x="31033" y="16014"/>
                    <a:pt x="16014" y="31033"/>
                    <a:pt x="995" y="46052"/>
                  </a:cubicBezTo>
                  <a:cubicBezTo>
                    <a:pt x="677" y="46371"/>
                    <a:pt x="339" y="46649"/>
                    <a:pt x="1" y="46947"/>
                  </a:cubicBezTo>
                  <a:lnTo>
                    <a:pt x="200" y="49275"/>
                  </a:lnTo>
                  <a:cubicBezTo>
                    <a:pt x="478" y="48957"/>
                    <a:pt x="737" y="48638"/>
                    <a:pt x="1035" y="48340"/>
                  </a:cubicBezTo>
                  <a:cubicBezTo>
                    <a:pt x="16810" y="32565"/>
                    <a:pt x="32585" y="16790"/>
                    <a:pt x="48360" y="1035"/>
                  </a:cubicBezTo>
                  <a:cubicBezTo>
                    <a:pt x="48638" y="737"/>
                    <a:pt x="48976" y="478"/>
                    <a:pt x="49275" y="199"/>
                  </a:cubicBezTo>
                  <a:lnTo>
                    <a:pt x="4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-3677174" y="3222924"/>
              <a:ext cx="584995" cy="584995"/>
            </a:xfrm>
            <a:custGeom>
              <a:rect b="b" l="l" r="r" t="t"/>
              <a:pathLst>
                <a:path extrusionOk="0" h="43486" w="43486">
                  <a:moveTo>
                    <a:pt x="43486" y="0"/>
                  </a:moveTo>
                  <a:cubicBezTo>
                    <a:pt x="43187" y="279"/>
                    <a:pt x="42849" y="537"/>
                    <a:pt x="42551" y="836"/>
                  </a:cubicBezTo>
                  <a:cubicBezTo>
                    <a:pt x="28646" y="14741"/>
                    <a:pt x="14741" y="28646"/>
                    <a:pt x="836" y="42551"/>
                  </a:cubicBezTo>
                  <a:cubicBezTo>
                    <a:pt x="557" y="42849"/>
                    <a:pt x="279" y="43168"/>
                    <a:pt x="0" y="43486"/>
                  </a:cubicBezTo>
                  <a:lnTo>
                    <a:pt x="2328" y="43486"/>
                  </a:lnTo>
                  <a:cubicBezTo>
                    <a:pt x="2606" y="43168"/>
                    <a:pt x="2865" y="42849"/>
                    <a:pt x="3163" y="42551"/>
                  </a:cubicBezTo>
                  <a:cubicBezTo>
                    <a:pt x="16292" y="29422"/>
                    <a:pt x="29422" y="16292"/>
                    <a:pt x="42551" y="3163"/>
                  </a:cubicBezTo>
                  <a:cubicBezTo>
                    <a:pt x="42849" y="2865"/>
                    <a:pt x="43187" y="2606"/>
                    <a:pt x="43486" y="2328"/>
                  </a:cubicBezTo>
                  <a:lnTo>
                    <a:pt x="434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-3755051" y="3145047"/>
              <a:ext cx="564131" cy="564131"/>
            </a:xfrm>
            <a:custGeom>
              <a:rect b="b" l="l" r="r" t="t"/>
              <a:pathLst>
                <a:path extrusionOk="0" h="41935" w="41935">
                  <a:moveTo>
                    <a:pt x="39806" y="1"/>
                  </a:moveTo>
                  <a:cubicBezTo>
                    <a:pt x="39547" y="279"/>
                    <a:pt x="39309" y="577"/>
                    <a:pt x="39030" y="856"/>
                  </a:cubicBezTo>
                  <a:cubicBezTo>
                    <a:pt x="26299" y="13567"/>
                    <a:pt x="13587" y="26299"/>
                    <a:pt x="856" y="39010"/>
                  </a:cubicBezTo>
                  <a:cubicBezTo>
                    <a:pt x="577" y="39289"/>
                    <a:pt x="279" y="39547"/>
                    <a:pt x="1" y="39806"/>
                  </a:cubicBezTo>
                  <a:lnTo>
                    <a:pt x="1" y="41934"/>
                  </a:lnTo>
                  <a:cubicBezTo>
                    <a:pt x="319" y="41656"/>
                    <a:pt x="657" y="41397"/>
                    <a:pt x="936" y="41099"/>
                  </a:cubicBezTo>
                  <a:cubicBezTo>
                    <a:pt x="14343" y="27711"/>
                    <a:pt x="27731" y="14323"/>
                    <a:pt x="41099" y="936"/>
                  </a:cubicBezTo>
                  <a:cubicBezTo>
                    <a:pt x="41397" y="637"/>
                    <a:pt x="41656" y="299"/>
                    <a:pt x="41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-3570402" y="3329427"/>
              <a:ext cx="478223" cy="478492"/>
            </a:xfrm>
            <a:custGeom>
              <a:rect b="b" l="l" r="r" t="t"/>
              <a:pathLst>
                <a:path extrusionOk="0" h="35569" w="35549">
                  <a:moveTo>
                    <a:pt x="35549" y="1"/>
                  </a:moveTo>
                  <a:cubicBezTo>
                    <a:pt x="35230" y="279"/>
                    <a:pt x="34912" y="538"/>
                    <a:pt x="34614" y="836"/>
                  </a:cubicBezTo>
                  <a:cubicBezTo>
                    <a:pt x="23355" y="12095"/>
                    <a:pt x="12075" y="23355"/>
                    <a:pt x="836" y="34634"/>
                  </a:cubicBezTo>
                  <a:cubicBezTo>
                    <a:pt x="538" y="34932"/>
                    <a:pt x="279" y="35251"/>
                    <a:pt x="1" y="35569"/>
                  </a:cubicBezTo>
                  <a:lnTo>
                    <a:pt x="2308" y="35569"/>
                  </a:lnTo>
                  <a:cubicBezTo>
                    <a:pt x="2587" y="35251"/>
                    <a:pt x="2865" y="34932"/>
                    <a:pt x="3144" y="34634"/>
                  </a:cubicBezTo>
                  <a:cubicBezTo>
                    <a:pt x="13647" y="24150"/>
                    <a:pt x="24130" y="13647"/>
                    <a:pt x="34614" y="3164"/>
                  </a:cubicBezTo>
                  <a:cubicBezTo>
                    <a:pt x="34912" y="2865"/>
                    <a:pt x="35250" y="2607"/>
                    <a:pt x="35549" y="2328"/>
                  </a:cubicBezTo>
                  <a:lnTo>
                    <a:pt x="35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-3755051" y="3145047"/>
              <a:ext cx="465376" cy="465120"/>
            </a:xfrm>
            <a:custGeom>
              <a:rect b="b" l="l" r="r" t="t"/>
              <a:pathLst>
                <a:path extrusionOk="0" h="34575" w="34594">
                  <a:moveTo>
                    <a:pt x="32267" y="1"/>
                  </a:moveTo>
                  <a:cubicBezTo>
                    <a:pt x="32028" y="279"/>
                    <a:pt x="31769" y="577"/>
                    <a:pt x="31511" y="856"/>
                  </a:cubicBezTo>
                  <a:cubicBezTo>
                    <a:pt x="21306" y="11081"/>
                    <a:pt x="11081" y="21286"/>
                    <a:pt x="876" y="31491"/>
                  </a:cubicBezTo>
                  <a:cubicBezTo>
                    <a:pt x="597" y="31769"/>
                    <a:pt x="299" y="32008"/>
                    <a:pt x="1" y="32267"/>
                  </a:cubicBezTo>
                  <a:cubicBezTo>
                    <a:pt x="1" y="33042"/>
                    <a:pt x="1" y="33818"/>
                    <a:pt x="1" y="34574"/>
                  </a:cubicBezTo>
                  <a:cubicBezTo>
                    <a:pt x="319" y="34296"/>
                    <a:pt x="637" y="34037"/>
                    <a:pt x="936" y="33739"/>
                  </a:cubicBezTo>
                  <a:cubicBezTo>
                    <a:pt x="11877" y="22818"/>
                    <a:pt x="22817" y="11877"/>
                    <a:pt x="33758" y="916"/>
                  </a:cubicBezTo>
                  <a:cubicBezTo>
                    <a:pt x="34057" y="637"/>
                    <a:pt x="34315" y="299"/>
                    <a:pt x="34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-3463898" y="3436199"/>
              <a:ext cx="371719" cy="371719"/>
            </a:xfrm>
            <a:custGeom>
              <a:rect b="b" l="l" r="r" t="t"/>
              <a:pathLst>
                <a:path extrusionOk="0" h="27632" w="27632">
                  <a:moveTo>
                    <a:pt x="27632" y="1"/>
                  </a:moveTo>
                  <a:cubicBezTo>
                    <a:pt x="27333" y="259"/>
                    <a:pt x="27035" y="498"/>
                    <a:pt x="26776" y="757"/>
                  </a:cubicBezTo>
                  <a:cubicBezTo>
                    <a:pt x="18103" y="9430"/>
                    <a:pt x="9430" y="18083"/>
                    <a:pt x="757" y="26757"/>
                  </a:cubicBezTo>
                  <a:cubicBezTo>
                    <a:pt x="498" y="27035"/>
                    <a:pt x="259" y="27333"/>
                    <a:pt x="1" y="27632"/>
                  </a:cubicBezTo>
                  <a:lnTo>
                    <a:pt x="2328" y="27632"/>
                  </a:lnTo>
                  <a:cubicBezTo>
                    <a:pt x="2547" y="27353"/>
                    <a:pt x="2766" y="27075"/>
                    <a:pt x="3025" y="26836"/>
                  </a:cubicBezTo>
                  <a:cubicBezTo>
                    <a:pt x="10962" y="18899"/>
                    <a:pt x="18899" y="10942"/>
                    <a:pt x="26836" y="3005"/>
                  </a:cubicBezTo>
                  <a:cubicBezTo>
                    <a:pt x="27095" y="2766"/>
                    <a:pt x="27373" y="2547"/>
                    <a:pt x="27632" y="2308"/>
                  </a:cubicBezTo>
                  <a:cubicBezTo>
                    <a:pt x="27632" y="1533"/>
                    <a:pt x="27632" y="777"/>
                    <a:pt x="27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-3755051" y="3145047"/>
              <a:ext cx="366634" cy="366365"/>
            </a:xfrm>
            <a:custGeom>
              <a:rect b="b" l="l" r="r" t="t"/>
              <a:pathLst>
                <a:path extrusionOk="0" h="27234" w="27254">
                  <a:moveTo>
                    <a:pt x="24926" y="1"/>
                  </a:moveTo>
                  <a:cubicBezTo>
                    <a:pt x="24687" y="259"/>
                    <a:pt x="24469" y="538"/>
                    <a:pt x="24230" y="776"/>
                  </a:cubicBezTo>
                  <a:cubicBezTo>
                    <a:pt x="16412" y="8594"/>
                    <a:pt x="8614" y="16412"/>
                    <a:pt x="796" y="24210"/>
                  </a:cubicBezTo>
                  <a:cubicBezTo>
                    <a:pt x="538" y="24469"/>
                    <a:pt x="259" y="24687"/>
                    <a:pt x="1" y="24926"/>
                  </a:cubicBezTo>
                  <a:lnTo>
                    <a:pt x="1" y="27234"/>
                  </a:lnTo>
                  <a:cubicBezTo>
                    <a:pt x="299" y="26995"/>
                    <a:pt x="597" y="26736"/>
                    <a:pt x="876" y="26478"/>
                  </a:cubicBezTo>
                  <a:cubicBezTo>
                    <a:pt x="9410" y="17944"/>
                    <a:pt x="17944" y="9390"/>
                    <a:pt x="26478" y="856"/>
                  </a:cubicBezTo>
                  <a:cubicBezTo>
                    <a:pt x="26756" y="577"/>
                    <a:pt x="26995" y="279"/>
                    <a:pt x="27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-3755051" y="3145047"/>
              <a:ext cx="265216" cy="265216"/>
            </a:xfrm>
            <a:custGeom>
              <a:rect b="b" l="l" r="r" t="t"/>
              <a:pathLst>
                <a:path extrusionOk="0" h="19715" w="19715">
                  <a:moveTo>
                    <a:pt x="17586" y="1"/>
                  </a:moveTo>
                  <a:cubicBezTo>
                    <a:pt x="17287" y="319"/>
                    <a:pt x="16989" y="677"/>
                    <a:pt x="16671" y="975"/>
                  </a:cubicBezTo>
                  <a:cubicBezTo>
                    <a:pt x="11459" y="6207"/>
                    <a:pt x="6227" y="11439"/>
                    <a:pt x="995" y="16671"/>
                  </a:cubicBezTo>
                  <a:cubicBezTo>
                    <a:pt x="677" y="16989"/>
                    <a:pt x="339" y="17267"/>
                    <a:pt x="1" y="17586"/>
                  </a:cubicBezTo>
                  <a:lnTo>
                    <a:pt x="1" y="19714"/>
                  </a:lnTo>
                  <a:cubicBezTo>
                    <a:pt x="279" y="19476"/>
                    <a:pt x="558" y="19277"/>
                    <a:pt x="816" y="19018"/>
                  </a:cubicBezTo>
                  <a:cubicBezTo>
                    <a:pt x="6883" y="12951"/>
                    <a:pt x="12951" y="6883"/>
                    <a:pt x="19038" y="796"/>
                  </a:cubicBezTo>
                  <a:cubicBezTo>
                    <a:pt x="19277" y="558"/>
                    <a:pt x="19495" y="259"/>
                    <a:pt x="197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-3357381" y="3542716"/>
              <a:ext cx="265203" cy="265203"/>
            </a:xfrm>
            <a:custGeom>
              <a:rect b="b" l="l" r="r" t="t"/>
              <a:pathLst>
                <a:path extrusionOk="0" h="19714" w="19714">
                  <a:moveTo>
                    <a:pt x="19714" y="0"/>
                  </a:moveTo>
                  <a:cubicBezTo>
                    <a:pt x="19455" y="219"/>
                    <a:pt x="19157" y="438"/>
                    <a:pt x="18918" y="696"/>
                  </a:cubicBezTo>
                  <a:cubicBezTo>
                    <a:pt x="12831" y="6764"/>
                    <a:pt x="6764" y="12831"/>
                    <a:pt x="696" y="18898"/>
                  </a:cubicBezTo>
                  <a:cubicBezTo>
                    <a:pt x="458" y="19157"/>
                    <a:pt x="239" y="19435"/>
                    <a:pt x="0" y="19714"/>
                  </a:cubicBezTo>
                  <a:lnTo>
                    <a:pt x="2129" y="19714"/>
                  </a:lnTo>
                  <a:cubicBezTo>
                    <a:pt x="2447" y="19376"/>
                    <a:pt x="2725" y="19038"/>
                    <a:pt x="3044" y="18719"/>
                  </a:cubicBezTo>
                  <a:cubicBezTo>
                    <a:pt x="7778" y="13985"/>
                    <a:pt x="12493" y="9270"/>
                    <a:pt x="17227" y="4536"/>
                  </a:cubicBezTo>
                  <a:cubicBezTo>
                    <a:pt x="18043" y="3720"/>
                    <a:pt x="18878" y="2924"/>
                    <a:pt x="19714" y="2129"/>
                  </a:cubicBezTo>
                  <a:lnTo>
                    <a:pt x="197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-3755051" y="3145047"/>
              <a:ext cx="166461" cy="166192"/>
            </a:xfrm>
            <a:custGeom>
              <a:rect b="b" l="l" r="r" t="t"/>
              <a:pathLst>
                <a:path extrusionOk="0" h="12354" w="12374">
                  <a:moveTo>
                    <a:pt x="10046" y="1"/>
                  </a:moveTo>
                  <a:cubicBezTo>
                    <a:pt x="9211" y="876"/>
                    <a:pt x="8375" y="1751"/>
                    <a:pt x="7520" y="2626"/>
                  </a:cubicBezTo>
                  <a:cubicBezTo>
                    <a:pt x="5014" y="5093"/>
                    <a:pt x="2507" y="7580"/>
                    <a:pt x="1" y="10046"/>
                  </a:cubicBezTo>
                  <a:lnTo>
                    <a:pt x="1" y="12354"/>
                  </a:lnTo>
                  <a:cubicBezTo>
                    <a:pt x="319" y="12095"/>
                    <a:pt x="637" y="11817"/>
                    <a:pt x="936" y="11538"/>
                  </a:cubicBezTo>
                  <a:cubicBezTo>
                    <a:pt x="3900" y="8554"/>
                    <a:pt x="6883" y="5590"/>
                    <a:pt x="9847" y="2626"/>
                  </a:cubicBezTo>
                  <a:cubicBezTo>
                    <a:pt x="10703" y="1771"/>
                    <a:pt x="11538" y="876"/>
                    <a:pt x="12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-3250609" y="3649220"/>
              <a:ext cx="158430" cy="158699"/>
            </a:xfrm>
            <a:custGeom>
              <a:rect b="b" l="l" r="r" t="t"/>
              <a:pathLst>
                <a:path extrusionOk="0" h="11797" w="11777">
                  <a:moveTo>
                    <a:pt x="11777" y="0"/>
                  </a:moveTo>
                  <a:cubicBezTo>
                    <a:pt x="11458" y="279"/>
                    <a:pt x="11140" y="538"/>
                    <a:pt x="10842" y="836"/>
                  </a:cubicBezTo>
                  <a:cubicBezTo>
                    <a:pt x="8017" y="3661"/>
                    <a:pt x="5212" y="6466"/>
                    <a:pt x="2387" y="9290"/>
                  </a:cubicBezTo>
                  <a:cubicBezTo>
                    <a:pt x="1572" y="10106"/>
                    <a:pt x="796" y="10961"/>
                    <a:pt x="0" y="11797"/>
                  </a:cubicBezTo>
                  <a:lnTo>
                    <a:pt x="2308" y="11797"/>
                  </a:lnTo>
                  <a:cubicBezTo>
                    <a:pt x="3462" y="10623"/>
                    <a:pt x="4576" y="9430"/>
                    <a:pt x="5749" y="8276"/>
                  </a:cubicBezTo>
                  <a:lnTo>
                    <a:pt x="11777" y="2328"/>
                  </a:lnTo>
                  <a:lnTo>
                    <a:pt x="117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-3755051" y="3145047"/>
              <a:ext cx="67720" cy="67451"/>
            </a:xfrm>
            <a:custGeom>
              <a:rect b="b" l="l" r="r" t="t"/>
              <a:pathLst>
                <a:path extrusionOk="0" h="5014" w="5034">
                  <a:moveTo>
                    <a:pt x="2706" y="1"/>
                  </a:moveTo>
                  <a:lnTo>
                    <a:pt x="1" y="2706"/>
                  </a:lnTo>
                  <a:lnTo>
                    <a:pt x="1" y="5014"/>
                  </a:lnTo>
                  <a:lnTo>
                    <a:pt x="50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-3144105" y="3755723"/>
              <a:ext cx="51927" cy="52196"/>
            </a:xfrm>
            <a:custGeom>
              <a:rect b="b" l="l" r="r" t="t"/>
              <a:pathLst>
                <a:path extrusionOk="0" h="3880" w="3860">
                  <a:moveTo>
                    <a:pt x="3860" y="1"/>
                  </a:moveTo>
                  <a:lnTo>
                    <a:pt x="1" y="3880"/>
                  </a:lnTo>
                  <a:lnTo>
                    <a:pt x="2308" y="3880"/>
                  </a:lnTo>
                  <a:lnTo>
                    <a:pt x="3860" y="2328"/>
                  </a:lnTo>
                  <a:lnTo>
                    <a:pt x="38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2" name="Google Shape;422;p28"/>
          <p:cNvSpPr txBox="1"/>
          <p:nvPr/>
        </p:nvSpPr>
        <p:spPr>
          <a:xfrm>
            <a:off x="720000" y="997500"/>
            <a:ext cx="8045700" cy="4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200"/>
              <a:buChar char="●"/>
            </a:pPr>
            <a:r>
              <a:rPr b="1" lang="en" sz="1200">
                <a:solidFill>
                  <a:srgbClr val="E3E7EA"/>
                </a:solidFill>
              </a:rPr>
              <a:t>Foundation of Development</a:t>
            </a:r>
            <a:r>
              <a:rPr lang="en" sz="1200">
                <a:solidFill>
                  <a:srgbClr val="E3E7EA"/>
                </a:solidFill>
              </a:rPr>
              <a:t>:</a:t>
            </a:r>
            <a:endParaRPr sz="1200">
              <a:solidFill>
                <a:srgbClr val="E3E7EA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7EA"/>
              </a:buClr>
              <a:buSzPts val="1200"/>
              <a:buChar char="○"/>
            </a:pPr>
            <a:r>
              <a:rPr lang="en" sz="1200">
                <a:solidFill>
                  <a:srgbClr val="E3E7EA"/>
                </a:solidFill>
              </a:rPr>
              <a:t>Documentation is the </a:t>
            </a:r>
            <a:r>
              <a:rPr b="1" lang="en" sz="1200">
                <a:solidFill>
                  <a:srgbClr val="E3E7EA"/>
                </a:solidFill>
              </a:rPr>
              <a:t>backbone</a:t>
            </a:r>
            <a:r>
              <a:rPr lang="en" sz="1200">
                <a:solidFill>
                  <a:srgbClr val="E3E7EA"/>
                </a:solidFill>
              </a:rPr>
              <a:t> of API usability, enabling seamless understanding and integration.</a:t>
            </a:r>
            <a:endParaRPr sz="1200">
              <a:solidFill>
                <a:srgbClr val="E3E7EA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7EA"/>
              </a:buClr>
              <a:buSzPts val="1200"/>
              <a:buChar char="○"/>
            </a:pPr>
            <a:r>
              <a:rPr lang="en" sz="1200">
                <a:solidFill>
                  <a:srgbClr val="E3E7EA"/>
                </a:solidFill>
              </a:rPr>
              <a:t>Provides a clear </a:t>
            </a:r>
            <a:r>
              <a:rPr b="1" lang="en" sz="1200">
                <a:solidFill>
                  <a:srgbClr val="E3E7EA"/>
                </a:solidFill>
              </a:rPr>
              <a:t>reference point</a:t>
            </a:r>
            <a:r>
              <a:rPr lang="en" sz="1200">
                <a:solidFill>
                  <a:srgbClr val="E3E7EA"/>
                </a:solidFill>
              </a:rPr>
              <a:t> for developers, reducing ambiguity.</a:t>
            </a:r>
            <a:endParaRPr sz="1200">
              <a:solidFill>
                <a:srgbClr val="E3E7EA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E3E7EA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200"/>
              <a:buChar char="●"/>
            </a:pPr>
            <a:r>
              <a:rPr b="1" lang="en" sz="1200">
                <a:solidFill>
                  <a:srgbClr val="E3E7EA"/>
                </a:solidFill>
              </a:rPr>
              <a:t>Accelerates Developer Onboarding</a:t>
            </a:r>
            <a:r>
              <a:rPr lang="en" sz="1200">
                <a:solidFill>
                  <a:srgbClr val="E3E7EA"/>
                </a:solidFill>
              </a:rPr>
              <a:t>:</a:t>
            </a:r>
            <a:endParaRPr sz="1200">
              <a:solidFill>
                <a:srgbClr val="E3E7EA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7EA"/>
              </a:buClr>
              <a:buSzPts val="1200"/>
              <a:buChar char="○"/>
            </a:pPr>
            <a:r>
              <a:rPr lang="en" sz="1200">
                <a:solidFill>
                  <a:srgbClr val="E3E7EA"/>
                </a:solidFill>
              </a:rPr>
              <a:t>Speeds up the learning curve for new developers.</a:t>
            </a:r>
            <a:endParaRPr sz="1200">
              <a:solidFill>
                <a:srgbClr val="E3E7EA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7EA"/>
              </a:buClr>
              <a:buSzPts val="1200"/>
              <a:buChar char="○"/>
            </a:pPr>
            <a:r>
              <a:rPr lang="en" sz="1200">
                <a:solidFill>
                  <a:srgbClr val="E3E7EA"/>
                </a:solidFill>
              </a:rPr>
              <a:t>Saves time by avoiding dependency on senior developers for explanations.</a:t>
            </a:r>
            <a:endParaRPr sz="1200">
              <a:solidFill>
                <a:srgbClr val="E3E7EA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E3E7EA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200"/>
              <a:buChar char="●"/>
            </a:pPr>
            <a:r>
              <a:rPr b="1" lang="en" sz="1200">
                <a:solidFill>
                  <a:srgbClr val="E3E7EA"/>
                </a:solidFill>
              </a:rPr>
              <a:t>Improves Collaboration</a:t>
            </a:r>
            <a:r>
              <a:rPr lang="en" sz="1200">
                <a:solidFill>
                  <a:srgbClr val="E3E7EA"/>
                </a:solidFill>
              </a:rPr>
              <a:t>:</a:t>
            </a:r>
            <a:endParaRPr sz="1200">
              <a:solidFill>
                <a:srgbClr val="E3E7EA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7EA"/>
              </a:buClr>
              <a:buSzPts val="1200"/>
              <a:buChar char="○"/>
            </a:pPr>
            <a:r>
              <a:rPr lang="en" sz="1200">
                <a:solidFill>
                  <a:srgbClr val="E3E7EA"/>
                </a:solidFill>
              </a:rPr>
              <a:t>Standardizes communication between development, QA, and external teams.</a:t>
            </a:r>
            <a:endParaRPr sz="1200">
              <a:solidFill>
                <a:srgbClr val="E3E7EA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7EA"/>
              </a:buClr>
              <a:buSzPts val="1200"/>
              <a:buChar char="○"/>
            </a:pPr>
            <a:r>
              <a:rPr lang="en" sz="1200">
                <a:solidFill>
                  <a:srgbClr val="E3E7EA"/>
                </a:solidFill>
              </a:rPr>
              <a:t>Enhances API adoption for third-party consumers.</a:t>
            </a:r>
            <a:endParaRPr sz="1200">
              <a:solidFill>
                <a:srgbClr val="E3E7EA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E3E7EA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200"/>
              <a:buChar char="●"/>
            </a:pPr>
            <a:r>
              <a:rPr b="1" lang="en" sz="1200">
                <a:solidFill>
                  <a:srgbClr val="E3E7EA"/>
                </a:solidFill>
              </a:rPr>
              <a:t>Reduces Long-term Costs</a:t>
            </a:r>
            <a:r>
              <a:rPr lang="en" sz="1200">
                <a:solidFill>
                  <a:srgbClr val="E3E7EA"/>
                </a:solidFill>
              </a:rPr>
              <a:t>:</a:t>
            </a:r>
            <a:endParaRPr sz="1200">
              <a:solidFill>
                <a:srgbClr val="E3E7EA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7EA"/>
              </a:buClr>
              <a:buSzPts val="1200"/>
              <a:buChar char="○"/>
            </a:pPr>
            <a:r>
              <a:rPr lang="en" sz="1200">
                <a:solidFill>
                  <a:srgbClr val="E3E7EA"/>
                </a:solidFill>
              </a:rPr>
              <a:t>Minimizes errors caused by unclear or outdated documentation.</a:t>
            </a:r>
            <a:endParaRPr sz="1200">
              <a:solidFill>
                <a:srgbClr val="E3E7EA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7EA"/>
              </a:buClr>
              <a:buSzPts val="1200"/>
              <a:buChar char="○"/>
            </a:pPr>
            <a:r>
              <a:rPr lang="en" sz="1200">
                <a:solidFill>
                  <a:srgbClr val="E3E7EA"/>
                </a:solidFill>
              </a:rPr>
              <a:t>Supports faster debugging and troubleshooting.</a:t>
            </a:r>
            <a:endParaRPr sz="1200">
              <a:solidFill>
                <a:srgbClr val="E3E7E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9"/>
          <p:cNvSpPr txBox="1"/>
          <p:nvPr>
            <p:ph type="title"/>
          </p:nvPr>
        </p:nvSpPr>
        <p:spPr>
          <a:xfrm>
            <a:off x="754475" y="-432325"/>
            <a:ext cx="74880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Manual Documentation</a:t>
            </a:r>
            <a:endParaRPr/>
          </a:p>
        </p:txBody>
      </p:sp>
      <p:sp>
        <p:nvSpPr>
          <p:cNvPr id="428" name="Google Shape;428;p29"/>
          <p:cNvSpPr txBox="1"/>
          <p:nvPr>
            <p:ph idx="1" type="subTitle"/>
          </p:nvPr>
        </p:nvSpPr>
        <p:spPr>
          <a:xfrm>
            <a:off x="468725" y="1295075"/>
            <a:ext cx="5685600" cy="3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E3E7EA"/>
                </a:solidFill>
                <a:latin typeface="Arial"/>
                <a:ea typeface="Arial"/>
                <a:cs typeface="Arial"/>
                <a:sym typeface="Arial"/>
              </a:rPr>
              <a:t>Time-Consuming Process</a:t>
            </a:r>
            <a:r>
              <a:rPr lang="en">
                <a:solidFill>
                  <a:srgbClr val="E3E7EA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E3E7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7EA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E3E7EA"/>
                </a:solidFill>
                <a:latin typeface="Arial"/>
                <a:ea typeface="Arial"/>
                <a:cs typeface="Arial"/>
                <a:sym typeface="Arial"/>
              </a:rPr>
              <a:t>Writing and maintaining API documentation manually is tedious and resource-intensive.</a:t>
            </a:r>
            <a:endParaRPr>
              <a:solidFill>
                <a:srgbClr val="E3E7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E3E7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E3E7EA"/>
                </a:solidFill>
                <a:latin typeface="Arial"/>
                <a:ea typeface="Arial"/>
                <a:cs typeface="Arial"/>
                <a:sym typeface="Arial"/>
              </a:rPr>
              <a:t>Neglected During Tight Deadlines</a:t>
            </a:r>
            <a:r>
              <a:rPr lang="en">
                <a:solidFill>
                  <a:srgbClr val="E3E7EA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E3E7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7EA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E3E7EA"/>
                </a:solidFill>
                <a:latin typeface="Arial"/>
                <a:ea typeface="Arial"/>
                <a:cs typeface="Arial"/>
                <a:sym typeface="Arial"/>
              </a:rPr>
              <a:t>In fast-paced development environments, documentation often becomes a </a:t>
            </a:r>
            <a:r>
              <a:rPr b="1" lang="en">
                <a:solidFill>
                  <a:srgbClr val="E3E7EA"/>
                </a:solidFill>
                <a:latin typeface="Arial"/>
                <a:ea typeface="Arial"/>
                <a:cs typeface="Arial"/>
                <a:sym typeface="Arial"/>
              </a:rPr>
              <a:t>low priority</a:t>
            </a:r>
            <a:r>
              <a:rPr lang="en">
                <a:solidFill>
                  <a:srgbClr val="E3E7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E3E7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E3E7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E3E7EA"/>
                </a:solidFill>
                <a:latin typeface="Arial"/>
                <a:ea typeface="Arial"/>
                <a:cs typeface="Arial"/>
                <a:sym typeface="Arial"/>
              </a:rPr>
              <a:t>Inconsistent and Outdated Documentation</a:t>
            </a:r>
            <a:r>
              <a:rPr lang="en">
                <a:solidFill>
                  <a:srgbClr val="E3E7EA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E3E7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7EA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E3E7EA"/>
                </a:solidFill>
                <a:latin typeface="Arial"/>
                <a:ea typeface="Arial"/>
                <a:cs typeface="Arial"/>
                <a:sym typeface="Arial"/>
              </a:rPr>
              <a:t>Lack of standard templates creates inconsistency across teams.</a:t>
            </a:r>
            <a:endParaRPr>
              <a:solidFill>
                <a:srgbClr val="E3E7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7EA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E3E7EA"/>
                </a:solidFill>
                <a:latin typeface="Arial"/>
                <a:ea typeface="Arial"/>
                <a:cs typeface="Arial"/>
                <a:sym typeface="Arial"/>
              </a:rPr>
              <a:t>Manually updating documentation becomes challenging.</a:t>
            </a:r>
            <a:endParaRPr>
              <a:solidFill>
                <a:srgbClr val="E3E7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E3E7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E3E7EA"/>
                </a:solidFill>
                <a:latin typeface="Arial"/>
                <a:ea typeface="Arial"/>
                <a:cs typeface="Arial"/>
                <a:sym typeface="Arial"/>
              </a:rPr>
              <a:t>Impact of Poor Documentation</a:t>
            </a:r>
            <a:r>
              <a:rPr lang="en">
                <a:solidFill>
                  <a:srgbClr val="E3E7EA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E3E7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7EA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E3E7EA"/>
                </a:solidFill>
                <a:latin typeface="Arial"/>
                <a:ea typeface="Arial"/>
                <a:cs typeface="Arial"/>
                <a:sym typeface="Arial"/>
              </a:rPr>
              <a:t>Leads to integration issues and delays.</a:t>
            </a:r>
            <a:endParaRPr>
              <a:solidFill>
                <a:srgbClr val="E3E7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7EA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E3E7EA"/>
                </a:solidFill>
                <a:latin typeface="Arial"/>
                <a:ea typeface="Arial"/>
                <a:cs typeface="Arial"/>
                <a:sym typeface="Arial"/>
              </a:rPr>
              <a:t>Creates confusion for both internal and external developers.</a:t>
            </a:r>
            <a:endParaRPr>
              <a:solidFill>
                <a:srgbClr val="E3E7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E3E7EA"/>
              </a:solidFill>
            </a:endParaRPr>
          </a:p>
        </p:txBody>
      </p:sp>
      <p:grpSp>
        <p:nvGrpSpPr>
          <p:cNvPr id="429" name="Google Shape;429;p29"/>
          <p:cNvGrpSpPr/>
          <p:nvPr/>
        </p:nvGrpSpPr>
        <p:grpSpPr>
          <a:xfrm>
            <a:off x="8024331" y="4095180"/>
            <a:ext cx="967626" cy="905199"/>
            <a:chOff x="5193955" y="-106337"/>
            <a:chExt cx="662848" cy="620084"/>
          </a:xfrm>
        </p:grpSpPr>
        <p:sp>
          <p:nvSpPr>
            <p:cNvPr id="430" name="Google Shape;430;p29"/>
            <p:cNvSpPr/>
            <p:nvPr/>
          </p:nvSpPr>
          <p:spPr>
            <a:xfrm>
              <a:off x="5193955" y="-106337"/>
              <a:ext cx="44569" cy="41446"/>
            </a:xfrm>
            <a:custGeom>
              <a:rect b="b" l="l" r="r" t="t"/>
              <a:pathLst>
                <a:path extrusionOk="0" h="3331" w="3582">
                  <a:moveTo>
                    <a:pt x="1274" y="0"/>
                  </a:moveTo>
                  <a:cubicBezTo>
                    <a:pt x="996" y="159"/>
                    <a:pt x="677" y="279"/>
                    <a:pt x="458" y="497"/>
                  </a:cubicBezTo>
                  <a:cubicBezTo>
                    <a:pt x="260" y="716"/>
                    <a:pt x="140" y="1015"/>
                    <a:pt x="1" y="1293"/>
                  </a:cubicBezTo>
                  <a:lnTo>
                    <a:pt x="1" y="2009"/>
                  </a:lnTo>
                  <a:cubicBezTo>
                    <a:pt x="41" y="2129"/>
                    <a:pt x="80" y="2248"/>
                    <a:pt x="140" y="2367"/>
                  </a:cubicBezTo>
                  <a:cubicBezTo>
                    <a:pt x="436" y="2974"/>
                    <a:pt x="1033" y="3330"/>
                    <a:pt x="1660" y="3330"/>
                  </a:cubicBezTo>
                  <a:cubicBezTo>
                    <a:pt x="1917" y="3330"/>
                    <a:pt x="2179" y="3270"/>
                    <a:pt x="2428" y="3143"/>
                  </a:cubicBezTo>
                  <a:cubicBezTo>
                    <a:pt x="3263" y="2705"/>
                    <a:pt x="3582" y="1691"/>
                    <a:pt x="3124" y="855"/>
                  </a:cubicBezTo>
                  <a:cubicBezTo>
                    <a:pt x="2885" y="398"/>
                    <a:pt x="2468" y="159"/>
                    <a:pt x="2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5813727" y="-106337"/>
              <a:ext cx="43076" cy="41483"/>
            </a:xfrm>
            <a:custGeom>
              <a:rect b="b" l="l" r="r" t="t"/>
              <a:pathLst>
                <a:path extrusionOk="0" h="3334" w="3462">
                  <a:moveTo>
                    <a:pt x="1452" y="0"/>
                  </a:moveTo>
                  <a:cubicBezTo>
                    <a:pt x="1074" y="119"/>
                    <a:pt x="756" y="318"/>
                    <a:pt x="498" y="617"/>
                  </a:cubicBezTo>
                  <a:cubicBezTo>
                    <a:pt x="80" y="1094"/>
                    <a:pt x="0" y="1850"/>
                    <a:pt x="338" y="2467"/>
                  </a:cubicBezTo>
                  <a:cubicBezTo>
                    <a:pt x="627" y="2990"/>
                    <a:pt x="1227" y="3333"/>
                    <a:pt x="1796" y="3333"/>
                  </a:cubicBezTo>
                  <a:cubicBezTo>
                    <a:pt x="1854" y="3333"/>
                    <a:pt x="1912" y="3330"/>
                    <a:pt x="1970" y="3322"/>
                  </a:cubicBezTo>
                  <a:cubicBezTo>
                    <a:pt x="2745" y="3203"/>
                    <a:pt x="3203" y="2725"/>
                    <a:pt x="3462" y="2009"/>
                  </a:cubicBezTo>
                  <a:cubicBezTo>
                    <a:pt x="3462" y="1771"/>
                    <a:pt x="3462" y="1532"/>
                    <a:pt x="3462" y="1293"/>
                  </a:cubicBezTo>
                  <a:cubicBezTo>
                    <a:pt x="3282" y="1015"/>
                    <a:pt x="3163" y="696"/>
                    <a:pt x="2944" y="458"/>
                  </a:cubicBezTo>
                  <a:cubicBezTo>
                    <a:pt x="2745" y="259"/>
                    <a:pt x="2427" y="159"/>
                    <a:pt x="2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5315988" y="-106337"/>
              <a:ext cx="46050" cy="41322"/>
            </a:xfrm>
            <a:custGeom>
              <a:rect b="b" l="l" r="r" t="t"/>
              <a:pathLst>
                <a:path extrusionOk="0" h="3321" w="3701">
                  <a:moveTo>
                    <a:pt x="1452" y="0"/>
                  </a:moveTo>
                  <a:cubicBezTo>
                    <a:pt x="1094" y="159"/>
                    <a:pt x="736" y="318"/>
                    <a:pt x="497" y="657"/>
                  </a:cubicBezTo>
                  <a:cubicBezTo>
                    <a:pt x="0" y="1353"/>
                    <a:pt x="80" y="2288"/>
                    <a:pt x="676" y="2865"/>
                  </a:cubicBezTo>
                  <a:cubicBezTo>
                    <a:pt x="998" y="3166"/>
                    <a:pt x="1418" y="3320"/>
                    <a:pt x="1838" y="3320"/>
                  </a:cubicBezTo>
                  <a:cubicBezTo>
                    <a:pt x="2224" y="3320"/>
                    <a:pt x="2610" y="3191"/>
                    <a:pt x="2924" y="2924"/>
                  </a:cubicBezTo>
                  <a:cubicBezTo>
                    <a:pt x="3561" y="2387"/>
                    <a:pt x="3700" y="1452"/>
                    <a:pt x="3243" y="736"/>
                  </a:cubicBezTo>
                  <a:cubicBezTo>
                    <a:pt x="3004" y="358"/>
                    <a:pt x="2626" y="159"/>
                    <a:pt x="2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688981" y="-106337"/>
              <a:ext cx="45801" cy="41371"/>
            </a:xfrm>
            <a:custGeom>
              <a:rect b="b" l="l" r="r" t="t"/>
              <a:pathLst>
                <a:path extrusionOk="0" h="3325" w="3681">
                  <a:moveTo>
                    <a:pt x="1452" y="0"/>
                  </a:moveTo>
                  <a:cubicBezTo>
                    <a:pt x="1174" y="159"/>
                    <a:pt x="876" y="279"/>
                    <a:pt x="637" y="477"/>
                  </a:cubicBezTo>
                  <a:cubicBezTo>
                    <a:pt x="20" y="1074"/>
                    <a:pt x="0" y="2109"/>
                    <a:pt x="577" y="2745"/>
                  </a:cubicBezTo>
                  <a:cubicBezTo>
                    <a:pt x="916" y="3128"/>
                    <a:pt x="1370" y="3325"/>
                    <a:pt x="1828" y="3325"/>
                  </a:cubicBezTo>
                  <a:cubicBezTo>
                    <a:pt x="2204" y="3325"/>
                    <a:pt x="2582" y="3193"/>
                    <a:pt x="2905" y="2924"/>
                  </a:cubicBezTo>
                  <a:cubicBezTo>
                    <a:pt x="3561" y="2387"/>
                    <a:pt x="3680" y="1393"/>
                    <a:pt x="3183" y="676"/>
                  </a:cubicBezTo>
                  <a:cubicBezTo>
                    <a:pt x="2944" y="338"/>
                    <a:pt x="2586" y="159"/>
                    <a:pt x="2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193955" y="356564"/>
              <a:ext cx="44320" cy="41384"/>
            </a:xfrm>
            <a:custGeom>
              <a:rect b="b" l="l" r="r" t="t"/>
              <a:pathLst>
                <a:path extrusionOk="0" h="3326" w="3562">
                  <a:moveTo>
                    <a:pt x="1657" y="0"/>
                  </a:moveTo>
                  <a:cubicBezTo>
                    <a:pt x="1421" y="0"/>
                    <a:pt x="1182" y="51"/>
                    <a:pt x="956" y="159"/>
                  </a:cubicBezTo>
                  <a:cubicBezTo>
                    <a:pt x="439" y="397"/>
                    <a:pt x="160" y="815"/>
                    <a:pt x="1" y="1312"/>
                  </a:cubicBezTo>
                  <a:cubicBezTo>
                    <a:pt x="1" y="1551"/>
                    <a:pt x="1" y="1790"/>
                    <a:pt x="1" y="2029"/>
                  </a:cubicBezTo>
                  <a:cubicBezTo>
                    <a:pt x="21" y="2108"/>
                    <a:pt x="61" y="2208"/>
                    <a:pt x="100" y="2287"/>
                  </a:cubicBezTo>
                  <a:cubicBezTo>
                    <a:pt x="352" y="2938"/>
                    <a:pt x="978" y="3325"/>
                    <a:pt x="1642" y="3325"/>
                  </a:cubicBezTo>
                  <a:cubicBezTo>
                    <a:pt x="1871" y="3325"/>
                    <a:pt x="2104" y="3279"/>
                    <a:pt x="2328" y="3182"/>
                  </a:cubicBezTo>
                  <a:cubicBezTo>
                    <a:pt x="3164" y="2824"/>
                    <a:pt x="3562" y="1830"/>
                    <a:pt x="3184" y="994"/>
                  </a:cubicBezTo>
                  <a:cubicBezTo>
                    <a:pt x="2908" y="370"/>
                    <a:pt x="2294" y="0"/>
                    <a:pt x="1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5813229" y="356514"/>
              <a:ext cx="43574" cy="41458"/>
            </a:xfrm>
            <a:custGeom>
              <a:rect b="b" l="l" r="r" t="t"/>
              <a:pathLst>
                <a:path extrusionOk="0" h="3332" w="3502">
                  <a:moveTo>
                    <a:pt x="1838" y="1"/>
                  </a:moveTo>
                  <a:cubicBezTo>
                    <a:pt x="1404" y="1"/>
                    <a:pt x="968" y="170"/>
                    <a:pt x="637" y="501"/>
                  </a:cubicBezTo>
                  <a:cubicBezTo>
                    <a:pt x="20" y="1098"/>
                    <a:pt x="0" y="2172"/>
                    <a:pt x="597" y="2808"/>
                  </a:cubicBezTo>
                  <a:cubicBezTo>
                    <a:pt x="940" y="3151"/>
                    <a:pt x="1398" y="3332"/>
                    <a:pt x="1847" y="3332"/>
                  </a:cubicBezTo>
                  <a:cubicBezTo>
                    <a:pt x="2257" y="3332"/>
                    <a:pt x="2661" y="3181"/>
                    <a:pt x="2964" y="2868"/>
                  </a:cubicBezTo>
                  <a:cubicBezTo>
                    <a:pt x="3203" y="2649"/>
                    <a:pt x="3322" y="2311"/>
                    <a:pt x="3502" y="2033"/>
                  </a:cubicBezTo>
                  <a:lnTo>
                    <a:pt x="3502" y="1316"/>
                  </a:lnTo>
                  <a:cubicBezTo>
                    <a:pt x="3322" y="1038"/>
                    <a:pt x="3203" y="720"/>
                    <a:pt x="3004" y="501"/>
                  </a:cubicBezTo>
                  <a:cubicBezTo>
                    <a:pt x="2688" y="165"/>
                    <a:pt x="2265" y="1"/>
                    <a:pt x="18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5315988" y="472388"/>
              <a:ext cx="45801" cy="41359"/>
            </a:xfrm>
            <a:custGeom>
              <a:rect b="b" l="l" r="r" t="t"/>
              <a:pathLst>
                <a:path extrusionOk="0" h="3324" w="3681">
                  <a:moveTo>
                    <a:pt x="1841" y="1"/>
                  </a:moveTo>
                  <a:cubicBezTo>
                    <a:pt x="1485" y="1"/>
                    <a:pt x="1125" y="112"/>
                    <a:pt x="816" y="339"/>
                  </a:cubicBezTo>
                  <a:cubicBezTo>
                    <a:pt x="219" y="777"/>
                    <a:pt x="0" y="1652"/>
                    <a:pt x="318" y="2349"/>
                  </a:cubicBezTo>
                  <a:cubicBezTo>
                    <a:pt x="537" y="2846"/>
                    <a:pt x="955" y="3124"/>
                    <a:pt x="1452" y="3323"/>
                  </a:cubicBezTo>
                  <a:cubicBezTo>
                    <a:pt x="1711" y="3323"/>
                    <a:pt x="1969" y="3323"/>
                    <a:pt x="2228" y="3303"/>
                  </a:cubicBezTo>
                  <a:cubicBezTo>
                    <a:pt x="2646" y="3144"/>
                    <a:pt x="3024" y="2925"/>
                    <a:pt x="3262" y="2528"/>
                  </a:cubicBezTo>
                  <a:cubicBezTo>
                    <a:pt x="3680" y="1871"/>
                    <a:pt x="3561" y="996"/>
                    <a:pt x="3004" y="459"/>
                  </a:cubicBezTo>
                  <a:cubicBezTo>
                    <a:pt x="2680" y="157"/>
                    <a:pt x="2263" y="1"/>
                    <a:pt x="1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5813727" y="240951"/>
              <a:ext cx="43076" cy="41284"/>
            </a:xfrm>
            <a:custGeom>
              <a:rect b="b" l="l" r="r" t="t"/>
              <a:pathLst>
                <a:path extrusionOk="0" h="3318" w="3462">
                  <a:moveTo>
                    <a:pt x="1751" y="1"/>
                  </a:moveTo>
                  <a:cubicBezTo>
                    <a:pt x="1074" y="1"/>
                    <a:pt x="478" y="418"/>
                    <a:pt x="219" y="1075"/>
                  </a:cubicBezTo>
                  <a:cubicBezTo>
                    <a:pt x="0" y="1672"/>
                    <a:pt x="159" y="2427"/>
                    <a:pt x="637" y="2865"/>
                  </a:cubicBezTo>
                  <a:cubicBezTo>
                    <a:pt x="948" y="3163"/>
                    <a:pt x="1386" y="3318"/>
                    <a:pt x="1818" y="3318"/>
                  </a:cubicBezTo>
                  <a:cubicBezTo>
                    <a:pt x="2049" y="3318"/>
                    <a:pt x="2279" y="3274"/>
                    <a:pt x="2487" y="3183"/>
                  </a:cubicBezTo>
                  <a:cubicBezTo>
                    <a:pt x="3004" y="2945"/>
                    <a:pt x="3263" y="2527"/>
                    <a:pt x="3462" y="2010"/>
                  </a:cubicBezTo>
                  <a:lnTo>
                    <a:pt x="3442" y="1294"/>
                  </a:lnTo>
                  <a:cubicBezTo>
                    <a:pt x="3422" y="1234"/>
                    <a:pt x="3402" y="1174"/>
                    <a:pt x="3382" y="1134"/>
                  </a:cubicBezTo>
                  <a:cubicBezTo>
                    <a:pt x="3103" y="398"/>
                    <a:pt x="2527" y="1"/>
                    <a:pt x="1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5440971" y="-106337"/>
              <a:ext cx="44320" cy="41496"/>
            </a:xfrm>
            <a:custGeom>
              <a:rect b="b" l="l" r="r" t="t"/>
              <a:pathLst>
                <a:path extrusionOk="0" h="3335" w="3562">
                  <a:moveTo>
                    <a:pt x="1433" y="0"/>
                  </a:moveTo>
                  <a:cubicBezTo>
                    <a:pt x="1354" y="20"/>
                    <a:pt x="1294" y="60"/>
                    <a:pt x="1214" y="80"/>
                  </a:cubicBezTo>
                  <a:cubicBezTo>
                    <a:pt x="438" y="398"/>
                    <a:pt x="1" y="1114"/>
                    <a:pt x="140" y="1950"/>
                  </a:cubicBezTo>
                  <a:cubicBezTo>
                    <a:pt x="259" y="2626"/>
                    <a:pt x="677" y="3064"/>
                    <a:pt x="1334" y="3262"/>
                  </a:cubicBezTo>
                  <a:cubicBezTo>
                    <a:pt x="1503" y="3311"/>
                    <a:pt x="1668" y="3335"/>
                    <a:pt x="1827" y="3335"/>
                  </a:cubicBezTo>
                  <a:cubicBezTo>
                    <a:pt x="2320" y="3335"/>
                    <a:pt x="2753" y="3107"/>
                    <a:pt x="3084" y="2686"/>
                  </a:cubicBezTo>
                  <a:cubicBezTo>
                    <a:pt x="3502" y="2148"/>
                    <a:pt x="3562" y="1552"/>
                    <a:pt x="3283" y="935"/>
                  </a:cubicBezTo>
                  <a:cubicBezTo>
                    <a:pt x="3064" y="438"/>
                    <a:pt x="2647" y="179"/>
                    <a:pt x="2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5193955" y="9202"/>
              <a:ext cx="42840" cy="41521"/>
            </a:xfrm>
            <a:custGeom>
              <a:rect b="b" l="l" r="r" t="t"/>
              <a:pathLst>
                <a:path extrusionOk="0" h="3337" w="3443">
                  <a:moveTo>
                    <a:pt x="1615" y="0"/>
                  </a:moveTo>
                  <a:cubicBezTo>
                    <a:pt x="1212" y="0"/>
                    <a:pt x="823" y="147"/>
                    <a:pt x="538" y="443"/>
                  </a:cubicBezTo>
                  <a:cubicBezTo>
                    <a:pt x="299" y="681"/>
                    <a:pt x="180" y="1019"/>
                    <a:pt x="1" y="1298"/>
                  </a:cubicBezTo>
                  <a:cubicBezTo>
                    <a:pt x="1" y="1557"/>
                    <a:pt x="1" y="1795"/>
                    <a:pt x="1" y="2034"/>
                  </a:cubicBezTo>
                  <a:cubicBezTo>
                    <a:pt x="41" y="2114"/>
                    <a:pt x="61" y="2193"/>
                    <a:pt x="100" y="2273"/>
                  </a:cubicBezTo>
                  <a:cubicBezTo>
                    <a:pt x="375" y="2931"/>
                    <a:pt x="968" y="3337"/>
                    <a:pt x="1664" y="3337"/>
                  </a:cubicBezTo>
                  <a:cubicBezTo>
                    <a:pt x="1725" y="3337"/>
                    <a:pt x="1788" y="3334"/>
                    <a:pt x="1851" y="3327"/>
                  </a:cubicBezTo>
                  <a:cubicBezTo>
                    <a:pt x="2607" y="3247"/>
                    <a:pt x="3144" y="2730"/>
                    <a:pt x="3303" y="1954"/>
                  </a:cubicBezTo>
                  <a:cubicBezTo>
                    <a:pt x="3442" y="1318"/>
                    <a:pt x="3104" y="582"/>
                    <a:pt x="2507" y="244"/>
                  </a:cubicBezTo>
                  <a:cubicBezTo>
                    <a:pt x="2227" y="82"/>
                    <a:pt x="1917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5687986" y="472413"/>
              <a:ext cx="47543" cy="41334"/>
            </a:xfrm>
            <a:custGeom>
              <a:rect b="b" l="l" r="r" t="t"/>
              <a:pathLst>
                <a:path extrusionOk="0" h="3322" w="3821">
                  <a:moveTo>
                    <a:pt x="1905" y="1"/>
                  </a:moveTo>
                  <a:cubicBezTo>
                    <a:pt x="1624" y="1"/>
                    <a:pt x="1339" y="71"/>
                    <a:pt x="1075" y="218"/>
                  </a:cubicBezTo>
                  <a:cubicBezTo>
                    <a:pt x="259" y="696"/>
                    <a:pt x="1" y="1750"/>
                    <a:pt x="498" y="2546"/>
                  </a:cubicBezTo>
                  <a:cubicBezTo>
                    <a:pt x="737" y="2943"/>
                    <a:pt x="1115" y="3142"/>
                    <a:pt x="1532" y="3321"/>
                  </a:cubicBezTo>
                  <a:lnTo>
                    <a:pt x="2288" y="3321"/>
                  </a:lnTo>
                  <a:cubicBezTo>
                    <a:pt x="2388" y="3282"/>
                    <a:pt x="2467" y="3242"/>
                    <a:pt x="2547" y="3202"/>
                  </a:cubicBezTo>
                  <a:cubicBezTo>
                    <a:pt x="3422" y="2844"/>
                    <a:pt x="3820" y="1810"/>
                    <a:pt x="3422" y="954"/>
                  </a:cubicBezTo>
                  <a:cubicBezTo>
                    <a:pt x="3134" y="349"/>
                    <a:pt x="2531" y="1"/>
                    <a:pt x="1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5193955" y="125039"/>
              <a:ext cx="42591" cy="41409"/>
            </a:xfrm>
            <a:custGeom>
              <a:rect b="b" l="l" r="r" t="t"/>
              <a:pathLst>
                <a:path extrusionOk="0" h="3328" w="3423">
                  <a:moveTo>
                    <a:pt x="1657" y="1"/>
                  </a:moveTo>
                  <a:cubicBezTo>
                    <a:pt x="1239" y="1"/>
                    <a:pt x="818" y="151"/>
                    <a:pt x="538" y="443"/>
                  </a:cubicBezTo>
                  <a:cubicBezTo>
                    <a:pt x="299" y="682"/>
                    <a:pt x="180" y="1020"/>
                    <a:pt x="1" y="1299"/>
                  </a:cubicBezTo>
                  <a:lnTo>
                    <a:pt x="1" y="2015"/>
                  </a:lnTo>
                  <a:cubicBezTo>
                    <a:pt x="21" y="2095"/>
                    <a:pt x="61" y="2174"/>
                    <a:pt x="100" y="2254"/>
                  </a:cubicBezTo>
                  <a:cubicBezTo>
                    <a:pt x="371" y="2913"/>
                    <a:pt x="972" y="3328"/>
                    <a:pt x="1647" y="3328"/>
                  </a:cubicBezTo>
                  <a:cubicBezTo>
                    <a:pt x="1766" y="3328"/>
                    <a:pt x="1888" y="3315"/>
                    <a:pt x="2010" y="3288"/>
                  </a:cubicBezTo>
                  <a:cubicBezTo>
                    <a:pt x="2706" y="3149"/>
                    <a:pt x="3224" y="2572"/>
                    <a:pt x="3323" y="1836"/>
                  </a:cubicBezTo>
                  <a:cubicBezTo>
                    <a:pt x="3422" y="1199"/>
                    <a:pt x="3025" y="503"/>
                    <a:pt x="2408" y="185"/>
                  </a:cubicBezTo>
                  <a:cubicBezTo>
                    <a:pt x="2184" y="61"/>
                    <a:pt x="1921" y="1"/>
                    <a:pt x="1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5193955" y="240751"/>
              <a:ext cx="42342" cy="41558"/>
            </a:xfrm>
            <a:custGeom>
              <a:rect b="b" l="l" r="r" t="t"/>
              <a:pathLst>
                <a:path extrusionOk="0" h="3340" w="3403">
                  <a:moveTo>
                    <a:pt x="1655" y="0"/>
                  </a:moveTo>
                  <a:cubicBezTo>
                    <a:pt x="1226" y="0"/>
                    <a:pt x="799" y="168"/>
                    <a:pt x="498" y="494"/>
                  </a:cubicBezTo>
                  <a:cubicBezTo>
                    <a:pt x="279" y="713"/>
                    <a:pt x="160" y="1031"/>
                    <a:pt x="1" y="1310"/>
                  </a:cubicBezTo>
                  <a:cubicBezTo>
                    <a:pt x="1" y="1548"/>
                    <a:pt x="1" y="1787"/>
                    <a:pt x="1" y="2026"/>
                  </a:cubicBezTo>
                  <a:cubicBezTo>
                    <a:pt x="21" y="2105"/>
                    <a:pt x="61" y="2185"/>
                    <a:pt x="80" y="2264"/>
                  </a:cubicBezTo>
                  <a:cubicBezTo>
                    <a:pt x="366" y="2937"/>
                    <a:pt x="980" y="3340"/>
                    <a:pt x="1655" y="3340"/>
                  </a:cubicBezTo>
                  <a:cubicBezTo>
                    <a:pt x="1779" y="3340"/>
                    <a:pt x="1904" y="3327"/>
                    <a:pt x="2030" y="3299"/>
                  </a:cubicBezTo>
                  <a:cubicBezTo>
                    <a:pt x="2726" y="3140"/>
                    <a:pt x="3243" y="2543"/>
                    <a:pt x="3323" y="1807"/>
                  </a:cubicBezTo>
                  <a:cubicBezTo>
                    <a:pt x="3403" y="1190"/>
                    <a:pt x="3005" y="474"/>
                    <a:pt x="2388" y="176"/>
                  </a:cubicBezTo>
                  <a:cubicBezTo>
                    <a:pt x="2160" y="58"/>
                    <a:pt x="190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5564733" y="-106337"/>
              <a:ext cx="45303" cy="41371"/>
            </a:xfrm>
            <a:custGeom>
              <a:rect b="b" l="l" r="r" t="t"/>
              <a:pathLst>
                <a:path extrusionOk="0" h="3325" w="3641">
                  <a:moveTo>
                    <a:pt x="1452" y="0"/>
                  </a:moveTo>
                  <a:cubicBezTo>
                    <a:pt x="1393" y="20"/>
                    <a:pt x="1333" y="60"/>
                    <a:pt x="1273" y="80"/>
                  </a:cubicBezTo>
                  <a:cubicBezTo>
                    <a:pt x="438" y="398"/>
                    <a:pt x="0" y="1233"/>
                    <a:pt x="219" y="2089"/>
                  </a:cubicBezTo>
                  <a:cubicBezTo>
                    <a:pt x="414" y="2833"/>
                    <a:pt x="1082" y="3325"/>
                    <a:pt x="1845" y="3325"/>
                  </a:cubicBezTo>
                  <a:cubicBezTo>
                    <a:pt x="1938" y="3325"/>
                    <a:pt x="2033" y="3317"/>
                    <a:pt x="2129" y="3302"/>
                  </a:cubicBezTo>
                  <a:cubicBezTo>
                    <a:pt x="3004" y="3143"/>
                    <a:pt x="3641" y="2268"/>
                    <a:pt x="3481" y="1393"/>
                  </a:cubicBezTo>
                  <a:cubicBezTo>
                    <a:pt x="3342" y="637"/>
                    <a:pt x="2865" y="239"/>
                    <a:pt x="2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5813727" y="9500"/>
              <a:ext cx="43076" cy="41284"/>
            </a:xfrm>
            <a:custGeom>
              <a:rect b="b" l="l" r="r" t="t"/>
              <a:pathLst>
                <a:path extrusionOk="0" h="3318" w="3462">
                  <a:moveTo>
                    <a:pt x="1768" y="0"/>
                  </a:moveTo>
                  <a:cubicBezTo>
                    <a:pt x="1749" y="0"/>
                    <a:pt x="1730" y="0"/>
                    <a:pt x="1711" y="1"/>
                  </a:cubicBezTo>
                  <a:cubicBezTo>
                    <a:pt x="1074" y="1"/>
                    <a:pt x="478" y="439"/>
                    <a:pt x="239" y="1035"/>
                  </a:cubicBezTo>
                  <a:cubicBezTo>
                    <a:pt x="0" y="1632"/>
                    <a:pt x="159" y="2388"/>
                    <a:pt x="597" y="2826"/>
                  </a:cubicBezTo>
                  <a:cubicBezTo>
                    <a:pt x="921" y="3150"/>
                    <a:pt x="1364" y="3318"/>
                    <a:pt x="1802" y="3318"/>
                  </a:cubicBezTo>
                  <a:cubicBezTo>
                    <a:pt x="2009" y="3318"/>
                    <a:pt x="2216" y="3280"/>
                    <a:pt x="2407" y="3204"/>
                  </a:cubicBezTo>
                  <a:cubicBezTo>
                    <a:pt x="2964" y="2965"/>
                    <a:pt x="3263" y="2547"/>
                    <a:pt x="3462" y="2010"/>
                  </a:cubicBezTo>
                  <a:lnTo>
                    <a:pt x="3462" y="1274"/>
                  </a:lnTo>
                  <a:cubicBezTo>
                    <a:pt x="3422" y="1214"/>
                    <a:pt x="3402" y="1155"/>
                    <a:pt x="3362" y="1095"/>
                  </a:cubicBezTo>
                  <a:cubicBezTo>
                    <a:pt x="3090" y="396"/>
                    <a:pt x="2534" y="0"/>
                    <a:pt x="1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5193955" y="472364"/>
              <a:ext cx="44320" cy="41135"/>
            </a:xfrm>
            <a:custGeom>
              <a:rect b="b" l="l" r="r" t="t"/>
              <a:pathLst>
                <a:path extrusionOk="0" h="3306" w="3562">
                  <a:moveTo>
                    <a:pt x="1669" y="1"/>
                  </a:moveTo>
                  <a:cubicBezTo>
                    <a:pt x="1429" y="1"/>
                    <a:pt x="1186" y="53"/>
                    <a:pt x="956" y="162"/>
                  </a:cubicBezTo>
                  <a:cubicBezTo>
                    <a:pt x="439" y="401"/>
                    <a:pt x="180" y="819"/>
                    <a:pt x="1" y="1316"/>
                  </a:cubicBezTo>
                  <a:lnTo>
                    <a:pt x="1" y="2032"/>
                  </a:lnTo>
                  <a:cubicBezTo>
                    <a:pt x="160" y="2311"/>
                    <a:pt x="279" y="2629"/>
                    <a:pt x="498" y="2848"/>
                  </a:cubicBezTo>
                  <a:cubicBezTo>
                    <a:pt x="697" y="3047"/>
                    <a:pt x="1015" y="3166"/>
                    <a:pt x="1274" y="3305"/>
                  </a:cubicBezTo>
                  <a:lnTo>
                    <a:pt x="2050" y="3305"/>
                  </a:lnTo>
                  <a:cubicBezTo>
                    <a:pt x="2149" y="3266"/>
                    <a:pt x="2229" y="3226"/>
                    <a:pt x="2328" y="3186"/>
                  </a:cubicBezTo>
                  <a:cubicBezTo>
                    <a:pt x="3184" y="2808"/>
                    <a:pt x="3562" y="1833"/>
                    <a:pt x="3184" y="998"/>
                  </a:cubicBezTo>
                  <a:cubicBezTo>
                    <a:pt x="2910" y="363"/>
                    <a:pt x="2301" y="1"/>
                    <a:pt x="16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5813727" y="472637"/>
              <a:ext cx="43076" cy="41110"/>
            </a:xfrm>
            <a:custGeom>
              <a:rect b="b" l="l" r="r" t="t"/>
              <a:pathLst>
                <a:path extrusionOk="0" h="3304" w="3462">
                  <a:moveTo>
                    <a:pt x="1797" y="0"/>
                  </a:moveTo>
                  <a:cubicBezTo>
                    <a:pt x="1775" y="0"/>
                    <a:pt x="1753" y="1"/>
                    <a:pt x="1731" y="1"/>
                  </a:cubicBezTo>
                  <a:cubicBezTo>
                    <a:pt x="1055" y="1"/>
                    <a:pt x="557" y="339"/>
                    <a:pt x="279" y="956"/>
                  </a:cubicBezTo>
                  <a:cubicBezTo>
                    <a:pt x="0" y="1573"/>
                    <a:pt x="60" y="2169"/>
                    <a:pt x="498" y="2667"/>
                  </a:cubicBezTo>
                  <a:cubicBezTo>
                    <a:pt x="736" y="2925"/>
                    <a:pt x="1094" y="3085"/>
                    <a:pt x="1393" y="3303"/>
                  </a:cubicBezTo>
                  <a:lnTo>
                    <a:pt x="2169" y="3303"/>
                  </a:lnTo>
                  <a:cubicBezTo>
                    <a:pt x="2447" y="3124"/>
                    <a:pt x="2765" y="3005"/>
                    <a:pt x="2984" y="2786"/>
                  </a:cubicBezTo>
                  <a:cubicBezTo>
                    <a:pt x="3203" y="2587"/>
                    <a:pt x="3302" y="2269"/>
                    <a:pt x="3462" y="2010"/>
                  </a:cubicBezTo>
                  <a:lnTo>
                    <a:pt x="3462" y="1294"/>
                  </a:lnTo>
                  <a:cubicBezTo>
                    <a:pt x="3074" y="364"/>
                    <a:pt x="2611" y="0"/>
                    <a:pt x="1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5813727" y="125101"/>
              <a:ext cx="43076" cy="41396"/>
            </a:xfrm>
            <a:custGeom>
              <a:rect b="b" l="l" r="r" t="t"/>
              <a:pathLst>
                <a:path extrusionOk="0" h="3327" w="3462">
                  <a:moveTo>
                    <a:pt x="1771" y="1"/>
                  </a:moveTo>
                  <a:cubicBezTo>
                    <a:pt x="975" y="1"/>
                    <a:pt x="318" y="558"/>
                    <a:pt x="159" y="1334"/>
                  </a:cubicBezTo>
                  <a:cubicBezTo>
                    <a:pt x="0" y="2109"/>
                    <a:pt x="438" y="2905"/>
                    <a:pt x="1154" y="3203"/>
                  </a:cubicBezTo>
                  <a:cubicBezTo>
                    <a:pt x="1364" y="3286"/>
                    <a:pt x="1581" y="3326"/>
                    <a:pt x="1795" y="3326"/>
                  </a:cubicBezTo>
                  <a:cubicBezTo>
                    <a:pt x="2351" y="3326"/>
                    <a:pt x="2881" y="3056"/>
                    <a:pt x="3183" y="2567"/>
                  </a:cubicBezTo>
                  <a:cubicBezTo>
                    <a:pt x="3302" y="2408"/>
                    <a:pt x="3362" y="2209"/>
                    <a:pt x="3462" y="2010"/>
                  </a:cubicBezTo>
                  <a:lnTo>
                    <a:pt x="3442" y="1294"/>
                  </a:lnTo>
                  <a:cubicBezTo>
                    <a:pt x="3422" y="1234"/>
                    <a:pt x="3402" y="1155"/>
                    <a:pt x="3362" y="1075"/>
                  </a:cubicBezTo>
                  <a:cubicBezTo>
                    <a:pt x="3103" y="399"/>
                    <a:pt x="2507" y="1"/>
                    <a:pt x="17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5439378" y="472351"/>
              <a:ext cx="45664" cy="41396"/>
            </a:xfrm>
            <a:custGeom>
              <a:rect b="b" l="l" r="r" t="t"/>
              <a:pathLst>
                <a:path extrusionOk="0" h="3327" w="3670">
                  <a:moveTo>
                    <a:pt x="1900" y="0"/>
                  </a:moveTo>
                  <a:cubicBezTo>
                    <a:pt x="823" y="0"/>
                    <a:pt x="1" y="1038"/>
                    <a:pt x="308" y="2113"/>
                  </a:cubicBezTo>
                  <a:cubicBezTo>
                    <a:pt x="487" y="2749"/>
                    <a:pt x="944" y="3108"/>
                    <a:pt x="1561" y="3326"/>
                  </a:cubicBezTo>
                  <a:cubicBezTo>
                    <a:pt x="1800" y="3326"/>
                    <a:pt x="2039" y="3326"/>
                    <a:pt x="2277" y="3306"/>
                  </a:cubicBezTo>
                  <a:cubicBezTo>
                    <a:pt x="2357" y="3287"/>
                    <a:pt x="2416" y="3247"/>
                    <a:pt x="2496" y="3227"/>
                  </a:cubicBezTo>
                  <a:cubicBezTo>
                    <a:pt x="3252" y="2928"/>
                    <a:pt x="3670" y="2212"/>
                    <a:pt x="3550" y="1397"/>
                  </a:cubicBezTo>
                  <a:cubicBezTo>
                    <a:pt x="3451" y="661"/>
                    <a:pt x="2814" y="64"/>
                    <a:pt x="2019" y="4"/>
                  </a:cubicBezTo>
                  <a:cubicBezTo>
                    <a:pt x="1979" y="1"/>
                    <a:pt x="1939" y="0"/>
                    <a:pt x="19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5564982" y="472351"/>
              <a:ext cx="44557" cy="41396"/>
            </a:xfrm>
            <a:custGeom>
              <a:rect b="b" l="l" r="r" t="t"/>
              <a:pathLst>
                <a:path extrusionOk="0" h="3327" w="3581">
                  <a:moveTo>
                    <a:pt x="1840" y="0"/>
                  </a:moveTo>
                  <a:cubicBezTo>
                    <a:pt x="1226" y="0"/>
                    <a:pt x="651" y="321"/>
                    <a:pt x="358" y="820"/>
                  </a:cubicBezTo>
                  <a:cubicBezTo>
                    <a:pt x="0" y="1476"/>
                    <a:pt x="60" y="2292"/>
                    <a:pt x="577" y="2769"/>
                  </a:cubicBezTo>
                  <a:cubicBezTo>
                    <a:pt x="816" y="3008"/>
                    <a:pt x="1154" y="3147"/>
                    <a:pt x="1432" y="3326"/>
                  </a:cubicBezTo>
                  <a:lnTo>
                    <a:pt x="2168" y="3326"/>
                  </a:lnTo>
                  <a:cubicBezTo>
                    <a:pt x="2228" y="3287"/>
                    <a:pt x="2308" y="3267"/>
                    <a:pt x="2367" y="3227"/>
                  </a:cubicBezTo>
                  <a:cubicBezTo>
                    <a:pt x="3143" y="2928"/>
                    <a:pt x="3581" y="2192"/>
                    <a:pt x="3441" y="1397"/>
                  </a:cubicBezTo>
                  <a:cubicBezTo>
                    <a:pt x="3342" y="720"/>
                    <a:pt x="2805" y="144"/>
                    <a:pt x="2129" y="24"/>
                  </a:cubicBezTo>
                  <a:cubicBezTo>
                    <a:pt x="2032" y="8"/>
                    <a:pt x="1936" y="0"/>
                    <a:pt x="1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5317967" y="9500"/>
              <a:ext cx="41832" cy="41346"/>
            </a:xfrm>
            <a:custGeom>
              <a:rect b="b" l="l" r="r" t="t"/>
              <a:pathLst>
                <a:path extrusionOk="0" h="3323" w="3362">
                  <a:moveTo>
                    <a:pt x="1654" y="0"/>
                  </a:moveTo>
                  <a:cubicBezTo>
                    <a:pt x="737" y="0"/>
                    <a:pt x="20" y="729"/>
                    <a:pt x="0" y="1652"/>
                  </a:cubicBezTo>
                  <a:cubicBezTo>
                    <a:pt x="0" y="2547"/>
                    <a:pt x="756" y="3323"/>
                    <a:pt x="1671" y="3323"/>
                  </a:cubicBezTo>
                  <a:cubicBezTo>
                    <a:pt x="2586" y="3323"/>
                    <a:pt x="3342" y="2567"/>
                    <a:pt x="3342" y="1672"/>
                  </a:cubicBezTo>
                  <a:cubicBezTo>
                    <a:pt x="3362" y="737"/>
                    <a:pt x="2626" y="1"/>
                    <a:pt x="1691" y="1"/>
                  </a:cubicBezTo>
                  <a:cubicBezTo>
                    <a:pt x="1679" y="1"/>
                    <a:pt x="1666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5317967" y="356551"/>
              <a:ext cx="41832" cy="41346"/>
            </a:xfrm>
            <a:custGeom>
              <a:rect b="b" l="l" r="r" t="t"/>
              <a:pathLst>
                <a:path extrusionOk="0" h="3323" w="3362">
                  <a:moveTo>
                    <a:pt x="1651" y="0"/>
                  </a:moveTo>
                  <a:cubicBezTo>
                    <a:pt x="756" y="0"/>
                    <a:pt x="0" y="776"/>
                    <a:pt x="0" y="1671"/>
                  </a:cubicBezTo>
                  <a:cubicBezTo>
                    <a:pt x="0" y="2587"/>
                    <a:pt x="756" y="3323"/>
                    <a:pt x="1691" y="3323"/>
                  </a:cubicBezTo>
                  <a:cubicBezTo>
                    <a:pt x="2606" y="3323"/>
                    <a:pt x="3362" y="2587"/>
                    <a:pt x="3342" y="1652"/>
                  </a:cubicBezTo>
                  <a:cubicBezTo>
                    <a:pt x="3342" y="717"/>
                    <a:pt x="2586" y="0"/>
                    <a:pt x="1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5690960" y="9500"/>
              <a:ext cx="41595" cy="41346"/>
            </a:xfrm>
            <a:custGeom>
              <a:rect b="b" l="l" r="r" t="t"/>
              <a:pathLst>
                <a:path extrusionOk="0" h="3323" w="3343">
                  <a:moveTo>
                    <a:pt x="1671" y="1"/>
                  </a:moveTo>
                  <a:cubicBezTo>
                    <a:pt x="736" y="1"/>
                    <a:pt x="0" y="737"/>
                    <a:pt x="0" y="1652"/>
                  </a:cubicBezTo>
                  <a:cubicBezTo>
                    <a:pt x="0" y="2567"/>
                    <a:pt x="756" y="3323"/>
                    <a:pt x="1671" y="3323"/>
                  </a:cubicBezTo>
                  <a:cubicBezTo>
                    <a:pt x="2586" y="3323"/>
                    <a:pt x="3342" y="2547"/>
                    <a:pt x="3342" y="1652"/>
                  </a:cubicBezTo>
                  <a:cubicBezTo>
                    <a:pt x="3342" y="737"/>
                    <a:pt x="2606" y="1"/>
                    <a:pt x="16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5317967" y="240951"/>
              <a:ext cx="41832" cy="41098"/>
            </a:xfrm>
            <a:custGeom>
              <a:rect b="b" l="l" r="r" t="t"/>
              <a:pathLst>
                <a:path extrusionOk="0" h="3303" w="3362">
                  <a:moveTo>
                    <a:pt x="1671" y="1"/>
                  </a:moveTo>
                  <a:cubicBezTo>
                    <a:pt x="736" y="1"/>
                    <a:pt x="0" y="737"/>
                    <a:pt x="0" y="1652"/>
                  </a:cubicBezTo>
                  <a:cubicBezTo>
                    <a:pt x="0" y="2567"/>
                    <a:pt x="736" y="3303"/>
                    <a:pt x="1651" y="3303"/>
                  </a:cubicBezTo>
                  <a:cubicBezTo>
                    <a:pt x="2606" y="3303"/>
                    <a:pt x="3342" y="2607"/>
                    <a:pt x="3342" y="1652"/>
                  </a:cubicBezTo>
                  <a:cubicBezTo>
                    <a:pt x="3362" y="737"/>
                    <a:pt x="2626" y="1"/>
                    <a:pt x="16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5690960" y="240951"/>
              <a:ext cx="41595" cy="41098"/>
            </a:xfrm>
            <a:custGeom>
              <a:rect b="b" l="l" r="r" t="t"/>
              <a:pathLst>
                <a:path extrusionOk="0" h="3303" w="3343">
                  <a:moveTo>
                    <a:pt x="1691" y="1"/>
                  </a:moveTo>
                  <a:cubicBezTo>
                    <a:pt x="736" y="1"/>
                    <a:pt x="0" y="717"/>
                    <a:pt x="0" y="1672"/>
                  </a:cubicBezTo>
                  <a:cubicBezTo>
                    <a:pt x="0" y="2587"/>
                    <a:pt x="736" y="3303"/>
                    <a:pt x="1671" y="3303"/>
                  </a:cubicBezTo>
                  <a:cubicBezTo>
                    <a:pt x="2606" y="3303"/>
                    <a:pt x="3342" y="2587"/>
                    <a:pt x="3342" y="1652"/>
                  </a:cubicBezTo>
                  <a:cubicBezTo>
                    <a:pt x="3342" y="737"/>
                    <a:pt x="2606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5690960" y="356551"/>
              <a:ext cx="41844" cy="41346"/>
            </a:xfrm>
            <a:custGeom>
              <a:rect b="b" l="l" r="r" t="t"/>
              <a:pathLst>
                <a:path extrusionOk="0" h="3323" w="3363">
                  <a:moveTo>
                    <a:pt x="1691" y="0"/>
                  </a:moveTo>
                  <a:cubicBezTo>
                    <a:pt x="736" y="0"/>
                    <a:pt x="0" y="737"/>
                    <a:pt x="0" y="1671"/>
                  </a:cubicBezTo>
                  <a:cubicBezTo>
                    <a:pt x="0" y="2587"/>
                    <a:pt x="736" y="3323"/>
                    <a:pt x="1671" y="3323"/>
                  </a:cubicBezTo>
                  <a:cubicBezTo>
                    <a:pt x="2606" y="3323"/>
                    <a:pt x="3362" y="2567"/>
                    <a:pt x="3342" y="1652"/>
                  </a:cubicBezTo>
                  <a:cubicBezTo>
                    <a:pt x="3342" y="756"/>
                    <a:pt x="2586" y="0"/>
                    <a:pt x="1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5317967" y="125101"/>
              <a:ext cx="41595" cy="41098"/>
            </a:xfrm>
            <a:custGeom>
              <a:rect b="b" l="l" r="r" t="t"/>
              <a:pathLst>
                <a:path extrusionOk="0" h="3303" w="3343">
                  <a:moveTo>
                    <a:pt x="1671" y="1"/>
                  </a:moveTo>
                  <a:cubicBezTo>
                    <a:pt x="736" y="1"/>
                    <a:pt x="0" y="737"/>
                    <a:pt x="0" y="1652"/>
                  </a:cubicBezTo>
                  <a:cubicBezTo>
                    <a:pt x="0" y="2587"/>
                    <a:pt x="736" y="3303"/>
                    <a:pt x="1691" y="3303"/>
                  </a:cubicBezTo>
                  <a:cubicBezTo>
                    <a:pt x="2626" y="3303"/>
                    <a:pt x="3342" y="2587"/>
                    <a:pt x="3342" y="1652"/>
                  </a:cubicBezTo>
                  <a:cubicBezTo>
                    <a:pt x="3342" y="717"/>
                    <a:pt x="2626" y="1"/>
                    <a:pt x="16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5690960" y="125101"/>
              <a:ext cx="41844" cy="41098"/>
            </a:xfrm>
            <a:custGeom>
              <a:rect b="b" l="l" r="r" t="t"/>
              <a:pathLst>
                <a:path extrusionOk="0" h="3303" w="3363">
                  <a:moveTo>
                    <a:pt x="1652" y="1"/>
                  </a:moveTo>
                  <a:cubicBezTo>
                    <a:pt x="717" y="1"/>
                    <a:pt x="0" y="737"/>
                    <a:pt x="0" y="1672"/>
                  </a:cubicBezTo>
                  <a:cubicBezTo>
                    <a:pt x="0" y="2607"/>
                    <a:pt x="736" y="3303"/>
                    <a:pt x="1691" y="3303"/>
                  </a:cubicBezTo>
                  <a:cubicBezTo>
                    <a:pt x="2606" y="3303"/>
                    <a:pt x="3362" y="2567"/>
                    <a:pt x="3342" y="1652"/>
                  </a:cubicBezTo>
                  <a:cubicBezTo>
                    <a:pt x="3342" y="717"/>
                    <a:pt x="2606" y="1"/>
                    <a:pt x="1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5566712" y="240951"/>
              <a:ext cx="41844" cy="41098"/>
            </a:xfrm>
            <a:custGeom>
              <a:rect b="b" l="l" r="r" t="t"/>
              <a:pathLst>
                <a:path extrusionOk="0" h="3303" w="3363">
                  <a:moveTo>
                    <a:pt x="1691" y="1"/>
                  </a:moveTo>
                  <a:cubicBezTo>
                    <a:pt x="736" y="1"/>
                    <a:pt x="0" y="717"/>
                    <a:pt x="0" y="1672"/>
                  </a:cubicBezTo>
                  <a:cubicBezTo>
                    <a:pt x="0" y="2587"/>
                    <a:pt x="736" y="3303"/>
                    <a:pt x="1651" y="3303"/>
                  </a:cubicBezTo>
                  <a:cubicBezTo>
                    <a:pt x="2606" y="3303"/>
                    <a:pt x="3362" y="2567"/>
                    <a:pt x="3342" y="1652"/>
                  </a:cubicBezTo>
                  <a:cubicBezTo>
                    <a:pt x="3342" y="737"/>
                    <a:pt x="2586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5442215" y="240951"/>
              <a:ext cx="41595" cy="41098"/>
            </a:xfrm>
            <a:custGeom>
              <a:rect b="b" l="l" r="r" t="t"/>
              <a:pathLst>
                <a:path extrusionOk="0" h="3303" w="3343">
                  <a:moveTo>
                    <a:pt x="1671" y="1"/>
                  </a:moveTo>
                  <a:cubicBezTo>
                    <a:pt x="776" y="1"/>
                    <a:pt x="0" y="776"/>
                    <a:pt x="0" y="1672"/>
                  </a:cubicBezTo>
                  <a:cubicBezTo>
                    <a:pt x="20" y="2587"/>
                    <a:pt x="756" y="3303"/>
                    <a:pt x="1691" y="3303"/>
                  </a:cubicBezTo>
                  <a:cubicBezTo>
                    <a:pt x="2626" y="3303"/>
                    <a:pt x="3342" y="2587"/>
                    <a:pt x="3342" y="1652"/>
                  </a:cubicBezTo>
                  <a:cubicBezTo>
                    <a:pt x="3342" y="717"/>
                    <a:pt x="2626" y="1"/>
                    <a:pt x="16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5441966" y="9500"/>
              <a:ext cx="41844" cy="41346"/>
            </a:xfrm>
            <a:custGeom>
              <a:rect b="b" l="l" r="r" t="t"/>
              <a:pathLst>
                <a:path extrusionOk="0" h="3323" w="3363">
                  <a:moveTo>
                    <a:pt x="1694" y="0"/>
                  </a:moveTo>
                  <a:cubicBezTo>
                    <a:pt x="776" y="0"/>
                    <a:pt x="40" y="729"/>
                    <a:pt x="20" y="1632"/>
                  </a:cubicBezTo>
                  <a:cubicBezTo>
                    <a:pt x="0" y="2507"/>
                    <a:pt x="776" y="3303"/>
                    <a:pt x="1671" y="3323"/>
                  </a:cubicBezTo>
                  <a:cubicBezTo>
                    <a:pt x="2606" y="3323"/>
                    <a:pt x="3362" y="2587"/>
                    <a:pt x="3362" y="1672"/>
                  </a:cubicBezTo>
                  <a:cubicBezTo>
                    <a:pt x="3362" y="737"/>
                    <a:pt x="2646" y="1"/>
                    <a:pt x="1731" y="1"/>
                  </a:cubicBezTo>
                  <a:cubicBezTo>
                    <a:pt x="1719" y="1"/>
                    <a:pt x="1706" y="0"/>
                    <a:pt x="1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5566712" y="9500"/>
              <a:ext cx="41844" cy="41346"/>
            </a:xfrm>
            <a:custGeom>
              <a:rect b="b" l="l" r="r" t="t"/>
              <a:pathLst>
                <a:path extrusionOk="0" h="3323" w="3363">
                  <a:moveTo>
                    <a:pt x="1634" y="0"/>
                  </a:moveTo>
                  <a:cubicBezTo>
                    <a:pt x="717" y="0"/>
                    <a:pt x="0" y="729"/>
                    <a:pt x="0" y="1652"/>
                  </a:cubicBezTo>
                  <a:cubicBezTo>
                    <a:pt x="0" y="2567"/>
                    <a:pt x="756" y="3323"/>
                    <a:pt x="1651" y="3323"/>
                  </a:cubicBezTo>
                  <a:cubicBezTo>
                    <a:pt x="2586" y="3303"/>
                    <a:pt x="3342" y="2567"/>
                    <a:pt x="3342" y="1652"/>
                  </a:cubicBezTo>
                  <a:cubicBezTo>
                    <a:pt x="3362" y="757"/>
                    <a:pt x="2586" y="1"/>
                    <a:pt x="1671" y="1"/>
                  </a:cubicBezTo>
                  <a:cubicBezTo>
                    <a:pt x="1659" y="1"/>
                    <a:pt x="1647" y="0"/>
                    <a:pt x="1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5566712" y="125101"/>
              <a:ext cx="41844" cy="41110"/>
            </a:xfrm>
            <a:custGeom>
              <a:rect b="b" l="l" r="r" t="t"/>
              <a:pathLst>
                <a:path extrusionOk="0" h="3304" w="3363">
                  <a:moveTo>
                    <a:pt x="1651" y="1"/>
                  </a:moveTo>
                  <a:cubicBezTo>
                    <a:pt x="716" y="1"/>
                    <a:pt x="0" y="737"/>
                    <a:pt x="0" y="1672"/>
                  </a:cubicBezTo>
                  <a:cubicBezTo>
                    <a:pt x="20" y="2594"/>
                    <a:pt x="717" y="3303"/>
                    <a:pt x="1652" y="3303"/>
                  </a:cubicBezTo>
                  <a:cubicBezTo>
                    <a:pt x="1665" y="3303"/>
                    <a:pt x="1678" y="3303"/>
                    <a:pt x="1691" y="3303"/>
                  </a:cubicBezTo>
                  <a:cubicBezTo>
                    <a:pt x="2586" y="3303"/>
                    <a:pt x="3362" y="2527"/>
                    <a:pt x="3342" y="1652"/>
                  </a:cubicBezTo>
                  <a:cubicBezTo>
                    <a:pt x="3342" y="717"/>
                    <a:pt x="2586" y="1"/>
                    <a:pt x="1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5566712" y="356551"/>
              <a:ext cx="41844" cy="41346"/>
            </a:xfrm>
            <a:custGeom>
              <a:rect b="b" l="l" r="r" t="t"/>
              <a:pathLst>
                <a:path extrusionOk="0" h="3323" w="3363">
                  <a:moveTo>
                    <a:pt x="1671" y="0"/>
                  </a:moveTo>
                  <a:cubicBezTo>
                    <a:pt x="756" y="0"/>
                    <a:pt x="20" y="737"/>
                    <a:pt x="0" y="1652"/>
                  </a:cubicBezTo>
                  <a:cubicBezTo>
                    <a:pt x="0" y="2587"/>
                    <a:pt x="716" y="3323"/>
                    <a:pt x="1651" y="3323"/>
                  </a:cubicBezTo>
                  <a:cubicBezTo>
                    <a:pt x="2566" y="3323"/>
                    <a:pt x="3322" y="2587"/>
                    <a:pt x="3342" y="1691"/>
                  </a:cubicBezTo>
                  <a:cubicBezTo>
                    <a:pt x="3362" y="776"/>
                    <a:pt x="2586" y="0"/>
                    <a:pt x="1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5442215" y="125101"/>
              <a:ext cx="41595" cy="41110"/>
            </a:xfrm>
            <a:custGeom>
              <a:rect b="b" l="l" r="r" t="t"/>
              <a:pathLst>
                <a:path extrusionOk="0" h="3304" w="3343">
                  <a:moveTo>
                    <a:pt x="1671" y="1"/>
                  </a:moveTo>
                  <a:cubicBezTo>
                    <a:pt x="776" y="1"/>
                    <a:pt x="0" y="777"/>
                    <a:pt x="0" y="1672"/>
                  </a:cubicBezTo>
                  <a:cubicBezTo>
                    <a:pt x="0" y="2555"/>
                    <a:pt x="756" y="3303"/>
                    <a:pt x="1656" y="3303"/>
                  </a:cubicBezTo>
                  <a:cubicBezTo>
                    <a:pt x="1668" y="3303"/>
                    <a:pt x="1679" y="3303"/>
                    <a:pt x="1691" y="3303"/>
                  </a:cubicBezTo>
                  <a:cubicBezTo>
                    <a:pt x="2626" y="3303"/>
                    <a:pt x="3342" y="2587"/>
                    <a:pt x="3342" y="1652"/>
                  </a:cubicBezTo>
                  <a:cubicBezTo>
                    <a:pt x="3342" y="717"/>
                    <a:pt x="2626" y="1"/>
                    <a:pt x="16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5442215" y="356804"/>
              <a:ext cx="41595" cy="41098"/>
            </a:xfrm>
            <a:custGeom>
              <a:rect b="b" l="l" r="r" t="t"/>
              <a:pathLst>
                <a:path extrusionOk="0" h="3303" w="3343">
                  <a:moveTo>
                    <a:pt x="1671" y="1"/>
                  </a:moveTo>
                  <a:cubicBezTo>
                    <a:pt x="776" y="1"/>
                    <a:pt x="0" y="776"/>
                    <a:pt x="0" y="1672"/>
                  </a:cubicBezTo>
                  <a:cubicBezTo>
                    <a:pt x="20" y="2587"/>
                    <a:pt x="756" y="3303"/>
                    <a:pt x="1691" y="3303"/>
                  </a:cubicBezTo>
                  <a:cubicBezTo>
                    <a:pt x="2626" y="3303"/>
                    <a:pt x="3342" y="2587"/>
                    <a:pt x="3342" y="1652"/>
                  </a:cubicBezTo>
                  <a:cubicBezTo>
                    <a:pt x="3342" y="717"/>
                    <a:pt x="2626" y="1"/>
                    <a:pt x="16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29"/>
          <p:cNvSpPr/>
          <p:nvPr/>
        </p:nvSpPr>
        <p:spPr>
          <a:xfrm rot="-5400000">
            <a:off x="183835" y="183448"/>
            <a:ext cx="482728" cy="477609"/>
          </a:xfrm>
          <a:custGeom>
            <a:rect b="b" l="l" r="r" t="t"/>
            <a:pathLst>
              <a:path extrusionOk="0" h="43203" w="43666">
                <a:moveTo>
                  <a:pt x="9618" y="0"/>
                </a:moveTo>
                <a:cubicBezTo>
                  <a:pt x="8777" y="0"/>
                  <a:pt x="7923" y="119"/>
                  <a:pt x="7102" y="245"/>
                </a:cubicBezTo>
                <a:cubicBezTo>
                  <a:pt x="3522" y="782"/>
                  <a:pt x="896" y="3547"/>
                  <a:pt x="299" y="7048"/>
                </a:cubicBezTo>
                <a:cubicBezTo>
                  <a:pt x="60" y="8480"/>
                  <a:pt x="1" y="9992"/>
                  <a:pt x="299" y="11405"/>
                </a:cubicBezTo>
                <a:cubicBezTo>
                  <a:pt x="697" y="13374"/>
                  <a:pt x="1871" y="15085"/>
                  <a:pt x="3601" y="16298"/>
                </a:cubicBezTo>
                <a:cubicBezTo>
                  <a:pt x="5422" y="17586"/>
                  <a:pt x="7280" y="18254"/>
                  <a:pt x="9190" y="18254"/>
                </a:cubicBezTo>
                <a:cubicBezTo>
                  <a:pt x="10701" y="18254"/>
                  <a:pt x="12244" y="17836"/>
                  <a:pt x="13826" y="16975"/>
                </a:cubicBezTo>
                <a:cubicBezTo>
                  <a:pt x="15835" y="15880"/>
                  <a:pt x="17904" y="14766"/>
                  <a:pt x="20052" y="14030"/>
                </a:cubicBezTo>
                <a:cubicBezTo>
                  <a:pt x="20925" y="13726"/>
                  <a:pt x="21777" y="13572"/>
                  <a:pt x="22599" y="13572"/>
                </a:cubicBezTo>
                <a:cubicBezTo>
                  <a:pt x="24513" y="13572"/>
                  <a:pt x="26258" y="14407"/>
                  <a:pt x="27691" y="16119"/>
                </a:cubicBezTo>
                <a:cubicBezTo>
                  <a:pt x="29780" y="18606"/>
                  <a:pt x="30178" y="21430"/>
                  <a:pt x="28885" y="24375"/>
                </a:cubicBezTo>
                <a:cubicBezTo>
                  <a:pt x="28308" y="25707"/>
                  <a:pt x="27492" y="26941"/>
                  <a:pt x="26637" y="28095"/>
                </a:cubicBezTo>
                <a:cubicBezTo>
                  <a:pt x="22440" y="33724"/>
                  <a:pt x="24389" y="40368"/>
                  <a:pt x="30974" y="42835"/>
                </a:cubicBezTo>
                <a:cubicBezTo>
                  <a:pt x="31113" y="42875"/>
                  <a:pt x="31212" y="42974"/>
                  <a:pt x="31351" y="43014"/>
                </a:cubicBezTo>
                <a:cubicBezTo>
                  <a:pt x="31953" y="43149"/>
                  <a:pt x="32571" y="43202"/>
                  <a:pt x="33190" y="43202"/>
                </a:cubicBezTo>
                <a:cubicBezTo>
                  <a:pt x="33943" y="43202"/>
                  <a:pt x="34698" y="43123"/>
                  <a:pt x="35429" y="43014"/>
                </a:cubicBezTo>
                <a:cubicBezTo>
                  <a:pt x="38513" y="42537"/>
                  <a:pt x="40641" y="40329"/>
                  <a:pt x="41835" y="37384"/>
                </a:cubicBezTo>
                <a:cubicBezTo>
                  <a:pt x="43108" y="34301"/>
                  <a:pt x="42611" y="31437"/>
                  <a:pt x="40801" y="28731"/>
                </a:cubicBezTo>
                <a:cubicBezTo>
                  <a:pt x="40104" y="27677"/>
                  <a:pt x="39328" y="26662"/>
                  <a:pt x="38612" y="25608"/>
                </a:cubicBezTo>
                <a:cubicBezTo>
                  <a:pt x="36603" y="22704"/>
                  <a:pt x="36444" y="20555"/>
                  <a:pt x="39607" y="17273"/>
                </a:cubicBezTo>
                <a:cubicBezTo>
                  <a:pt x="41198" y="15602"/>
                  <a:pt x="42969" y="13991"/>
                  <a:pt x="43327" y="11683"/>
                </a:cubicBezTo>
                <a:cubicBezTo>
                  <a:pt x="43546" y="10330"/>
                  <a:pt x="43665" y="8918"/>
                  <a:pt x="43327" y="7605"/>
                </a:cubicBezTo>
                <a:cubicBezTo>
                  <a:pt x="42969" y="6153"/>
                  <a:pt x="42113" y="4820"/>
                  <a:pt x="41159" y="3706"/>
                </a:cubicBezTo>
                <a:cubicBezTo>
                  <a:pt x="39439" y="1669"/>
                  <a:pt x="36984" y="639"/>
                  <a:pt x="34494" y="639"/>
                </a:cubicBezTo>
                <a:cubicBezTo>
                  <a:pt x="32461" y="639"/>
                  <a:pt x="30405" y="1326"/>
                  <a:pt x="28706" y="2711"/>
                </a:cubicBezTo>
                <a:cubicBezTo>
                  <a:pt x="28328" y="3010"/>
                  <a:pt x="27930" y="3328"/>
                  <a:pt x="27532" y="3627"/>
                </a:cubicBezTo>
                <a:cubicBezTo>
                  <a:pt x="25764" y="4974"/>
                  <a:pt x="23954" y="5636"/>
                  <a:pt x="22142" y="5636"/>
                </a:cubicBezTo>
                <a:cubicBezTo>
                  <a:pt x="20264" y="5636"/>
                  <a:pt x="18384" y="4924"/>
                  <a:pt x="16551" y="3527"/>
                </a:cubicBezTo>
                <a:cubicBezTo>
                  <a:pt x="14960" y="2314"/>
                  <a:pt x="13408" y="802"/>
                  <a:pt x="11459" y="245"/>
                </a:cubicBezTo>
                <a:cubicBezTo>
                  <a:pt x="10864" y="66"/>
                  <a:pt x="10245" y="0"/>
                  <a:pt x="96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9"/>
          <p:cNvSpPr/>
          <p:nvPr/>
        </p:nvSpPr>
        <p:spPr>
          <a:xfrm rot="-10798910">
            <a:off x="8509064" y="1196756"/>
            <a:ext cx="482799" cy="486900"/>
          </a:xfrm>
          <a:custGeom>
            <a:rect b="b" l="l" r="r" t="t"/>
            <a:pathLst>
              <a:path extrusionOk="0" h="30880" w="30615">
                <a:moveTo>
                  <a:pt x="22604" y="1"/>
                </a:moveTo>
                <a:cubicBezTo>
                  <a:pt x="22172" y="1"/>
                  <a:pt x="21742" y="39"/>
                  <a:pt x="21325" y="137"/>
                </a:cubicBezTo>
                <a:cubicBezTo>
                  <a:pt x="20112" y="435"/>
                  <a:pt x="18978" y="1131"/>
                  <a:pt x="17963" y="1847"/>
                </a:cubicBezTo>
                <a:cubicBezTo>
                  <a:pt x="16392" y="2942"/>
                  <a:pt x="15596" y="4593"/>
                  <a:pt x="15238" y="6463"/>
                </a:cubicBezTo>
                <a:cubicBezTo>
                  <a:pt x="15039" y="7497"/>
                  <a:pt x="14880" y="8551"/>
                  <a:pt x="14601" y="9566"/>
                </a:cubicBezTo>
                <a:cubicBezTo>
                  <a:pt x="13607" y="13206"/>
                  <a:pt x="11578" y="14997"/>
                  <a:pt x="7818" y="15394"/>
                </a:cubicBezTo>
                <a:cubicBezTo>
                  <a:pt x="5550" y="15653"/>
                  <a:pt x="3561" y="16329"/>
                  <a:pt x="1989" y="18080"/>
                </a:cubicBezTo>
                <a:cubicBezTo>
                  <a:pt x="1015" y="19174"/>
                  <a:pt x="318" y="20427"/>
                  <a:pt x="119" y="21820"/>
                </a:cubicBezTo>
                <a:cubicBezTo>
                  <a:pt x="0" y="22715"/>
                  <a:pt x="0" y="23630"/>
                  <a:pt x="119" y="24525"/>
                </a:cubicBezTo>
                <a:cubicBezTo>
                  <a:pt x="398" y="26554"/>
                  <a:pt x="1572" y="28265"/>
                  <a:pt x="3322" y="29379"/>
                </a:cubicBezTo>
                <a:cubicBezTo>
                  <a:pt x="4257" y="29976"/>
                  <a:pt x="5272" y="30533"/>
                  <a:pt x="6346" y="30752"/>
                </a:cubicBezTo>
                <a:cubicBezTo>
                  <a:pt x="6773" y="30842"/>
                  <a:pt x="7213" y="30879"/>
                  <a:pt x="7653" y="30879"/>
                </a:cubicBezTo>
                <a:cubicBezTo>
                  <a:pt x="8177" y="30879"/>
                  <a:pt x="8703" y="30827"/>
                  <a:pt x="9210" y="30752"/>
                </a:cubicBezTo>
                <a:cubicBezTo>
                  <a:pt x="11299" y="30453"/>
                  <a:pt x="12970" y="29200"/>
                  <a:pt x="14164" y="27370"/>
                </a:cubicBezTo>
                <a:cubicBezTo>
                  <a:pt x="14939" y="26176"/>
                  <a:pt x="15258" y="24863"/>
                  <a:pt x="15477" y="23491"/>
                </a:cubicBezTo>
                <a:cubicBezTo>
                  <a:pt x="15656" y="22257"/>
                  <a:pt x="15894" y="21024"/>
                  <a:pt x="16272" y="19850"/>
                </a:cubicBezTo>
                <a:cubicBezTo>
                  <a:pt x="16789" y="18179"/>
                  <a:pt x="17963" y="16986"/>
                  <a:pt x="19594" y="16409"/>
                </a:cubicBezTo>
                <a:cubicBezTo>
                  <a:pt x="20828" y="15971"/>
                  <a:pt x="22121" y="15613"/>
                  <a:pt x="23434" y="15414"/>
                </a:cubicBezTo>
                <a:cubicBezTo>
                  <a:pt x="26935" y="14877"/>
                  <a:pt x="29242" y="13007"/>
                  <a:pt x="30277" y="9606"/>
                </a:cubicBezTo>
                <a:cubicBezTo>
                  <a:pt x="30316" y="9466"/>
                  <a:pt x="30396" y="9347"/>
                  <a:pt x="30416" y="9228"/>
                </a:cubicBezTo>
                <a:cubicBezTo>
                  <a:pt x="30615" y="8293"/>
                  <a:pt x="30615" y="7298"/>
                  <a:pt x="30416" y="6363"/>
                </a:cubicBezTo>
                <a:cubicBezTo>
                  <a:pt x="30197" y="5269"/>
                  <a:pt x="29640" y="4274"/>
                  <a:pt x="29063" y="3339"/>
                </a:cubicBezTo>
                <a:cubicBezTo>
                  <a:pt x="27949" y="1569"/>
                  <a:pt x="26219" y="415"/>
                  <a:pt x="24209" y="137"/>
                </a:cubicBezTo>
                <a:cubicBezTo>
                  <a:pt x="23681" y="60"/>
                  <a:pt x="23140" y="1"/>
                  <a:pt x="226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9"/>
          <p:cNvSpPr/>
          <p:nvPr/>
        </p:nvSpPr>
        <p:spPr>
          <a:xfrm flipH="1" rot="6085238">
            <a:off x="6598993" y="3988678"/>
            <a:ext cx="483765" cy="434332"/>
          </a:xfrm>
          <a:custGeom>
            <a:rect b="b" l="l" r="r" t="t"/>
            <a:pathLst>
              <a:path extrusionOk="0" h="28055" w="31253">
                <a:moveTo>
                  <a:pt x="24964" y="1"/>
                </a:moveTo>
                <a:cubicBezTo>
                  <a:pt x="24608" y="1"/>
                  <a:pt x="24254" y="36"/>
                  <a:pt x="23912" y="130"/>
                </a:cubicBezTo>
                <a:cubicBezTo>
                  <a:pt x="22718" y="448"/>
                  <a:pt x="21763" y="1304"/>
                  <a:pt x="20729" y="1960"/>
                </a:cubicBezTo>
                <a:cubicBezTo>
                  <a:pt x="18826" y="3167"/>
                  <a:pt x="16778" y="3807"/>
                  <a:pt x="14597" y="3807"/>
                </a:cubicBezTo>
                <a:cubicBezTo>
                  <a:pt x="14225" y="3807"/>
                  <a:pt x="13848" y="3788"/>
                  <a:pt x="13468" y="3751"/>
                </a:cubicBezTo>
                <a:cubicBezTo>
                  <a:pt x="13059" y="3710"/>
                  <a:pt x="12653" y="3690"/>
                  <a:pt x="12251" y="3690"/>
                </a:cubicBezTo>
                <a:cubicBezTo>
                  <a:pt x="6526" y="3690"/>
                  <a:pt x="1566" y="7707"/>
                  <a:pt x="339" y="13339"/>
                </a:cubicBezTo>
                <a:cubicBezTo>
                  <a:pt x="299" y="13578"/>
                  <a:pt x="200" y="13796"/>
                  <a:pt x="160" y="14015"/>
                </a:cubicBezTo>
                <a:cubicBezTo>
                  <a:pt x="1" y="15249"/>
                  <a:pt x="21" y="16502"/>
                  <a:pt x="160" y="17715"/>
                </a:cubicBezTo>
                <a:cubicBezTo>
                  <a:pt x="418" y="19923"/>
                  <a:pt x="1473" y="21893"/>
                  <a:pt x="2925" y="23604"/>
                </a:cubicBezTo>
                <a:cubicBezTo>
                  <a:pt x="4695" y="25692"/>
                  <a:pt x="6884" y="27065"/>
                  <a:pt x="9529" y="27701"/>
                </a:cubicBezTo>
                <a:cubicBezTo>
                  <a:pt x="9748" y="27761"/>
                  <a:pt x="9967" y="27880"/>
                  <a:pt x="10186" y="27920"/>
                </a:cubicBezTo>
                <a:cubicBezTo>
                  <a:pt x="10816" y="28014"/>
                  <a:pt x="11454" y="28055"/>
                  <a:pt x="12093" y="28055"/>
                </a:cubicBezTo>
                <a:cubicBezTo>
                  <a:pt x="12807" y="28055"/>
                  <a:pt x="13521" y="28004"/>
                  <a:pt x="14224" y="27920"/>
                </a:cubicBezTo>
                <a:cubicBezTo>
                  <a:pt x="16273" y="27662"/>
                  <a:pt x="18163" y="26747"/>
                  <a:pt x="19794" y="25414"/>
                </a:cubicBezTo>
                <a:cubicBezTo>
                  <a:pt x="22002" y="23623"/>
                  <a:pt x="23514" y="21376"/>
                  <a:pt x="24131" y="18591"/>
                </a:cubicBezTo>
                <a:cubicBezTo>
                  <a:pt x="24628" y="16303"/>
                  <a:pt x="25523" y="14234"/>
                  <a:pt x="27035" y="12464"/>
                </a:cubicBezTo>
                <a:cubicBezTo>
                  <a:pt x="27373" y="12066"/>
                  <a:pt x="27751" y="11668"/>
                  <a:pt x="28169" y="11350"/>
                </a:cubicBezTo>
                <a:cubicBezTo>
                  <a:pt x="29462" y="10315"/>
                  <a:pt x="30854" y="9221"/>
                  <a:pt x="31113" y="7510"/>
                </a:cubicBezTo>
                <a:cubicBezTo>
                  <a:pt x="31252" y="6595"/>
                  <a:pt x="31252" y="5640"/>
                  <a:pt x="31113" y="4705"/>
                </a:cubicBezTo>
                <a:cubicBezTo>
                  <a:pt x="30755" y="2199"/>
                  <a:pt x="28845" y="468"/>
                  <a:pt x="26359" y="130"/>
                </a:cubicBezTo>
                <a:cubicBezTo>
                  <a:pt x="25906" y="62"/>
                  <a:pt x="25433" y="1"/>
                  <a:pt x="249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9" name="Google Shape;469;p29"/>
          <p:cNvPicPr preferRelativeResize="0"/>
          <p:nvPr/>
        </p:nvPicPr>
        <p:blipFill rotWithShape="1">
          <a:blip r:embed="rId3">
            <a:alphaModFix/>
          </a:blip>
          <a:srcRect b="0" l="11621" r="0" t="0"/>
          <a:stretch/>
        </p:blipFill>
        <p:spPr>
          <a:xfrm>
            <a:off x="6215425" y="1312975"/>
            <a:ext cx="2686500" cy="26754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 txBox="1"/>
          <p:nvPr>
            <p:ph type="title"/>
          </p:nvPr>
        </p:nvSpPr>
        <p:spPr>
          <a:xfrm>
            <a:off x="775850" y="1773300"/>
            <a:ext cx="7717500" cy="28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200">
              <a:solidFill>
                <a:srgbClr val="F2F2F2"/>
              </a:solidFill>
            </a:endParaRPr>
          </a:p>
        </p:txBody>
      </p:sp>
      <p:sp>
        <p:nvSpPr>
          <p:cNvPr id="475" name="Google Shape;475;p30"/>
          <p:cNvSpPr txBox="1"/>
          <p:nvPr>
            <p:ph idx="2" type="title"/>
          </p:nvPr>
        </p:nvSpPr>
        <p:spPr>
          <a:xfrm>
            <a:off x="826075" y="968850"/>
            <a:ext cx="7100100" cy="17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Introducing the Solution: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Dynamic API Documentation Generator</a:t>
            </a:r>
            <a:endParaRPr sz="3000"/>
          </a:p>
        </p:txBody>
      </p:sp>
      <p:cxnSp>
        <p:nvCxnSpPr>
          <p:cNvPr id="476" name="Google Shape;476;p30"/>
          <p:cNvCxnSpPr/>
          <p:nvPr/>
        </p:nvCxnSpPr>
        <p:spPr>
          <a:xfrm>
            <a:off x="3786850" y="3086175"/>
            <a:ext cx="1319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7" name="Google Shape;477;p30"/>
          <p:cNvSpPr/>
          <p:nvPr/>
        </p:nvSpPr>
        <p:spPr>
          <a:xfrm rot="-5400000">
            <a:off x="7928220" y="3916463"/>
            <a:ext cx="482799" cy="486900"/>
          </a:xfrm>
          <a:custGeom>
            <a:rect b="b" l="l" r="r" t="t"/>
            <a:pathLst>
              <a:path extrusionOk="0" h="30880" w="30615">
                <a:moveTo>
                  <a:pt x="22604" y="1"/>
                </a:moveTo>
                <a:cubicBezTo>
                  <a:pt x="22172" y="1"/>
                  <a:pt x="21742" y="39"/>
                  <a:pt x="21325" y="137"/>
                </a:cubicBezTo>
                <a:cubicBezTo>
                  <a:pt x="20112" y="435"/>
                  <a:pt x="18978" y="1131"/>
                  <a:pt x="17963" y="1847"/>
                </a:cubicBezTo>
                <a:cubicBezTo>
                  <a:pt x="16392" y="2942"/>
                  <a:pt x="15596" y="4593"/>
                  <a:pt x="15238" y="6463"/>
                </a:cubicBezTo>
                <a:cubicBezTo>
                  <a:pt x="15039" y="7497"/>
                  <a:pt x="14880" y="8551"/>
                  <a:pt x="14601" y="9566"/>
                </a:cubicBezTo>
                <a:cubicBezTo>
                  <a:pt x="13607" y="13206"/>
                  <a:pt x="11578" y="14997"/>
                  <a:pt x="7818" y="15394"/>
                </a:cubicBezTo>
                <a:cubicBezTo>
                  <a:pt x="5550" y="15653"/>
                  <a:pt x="3561" y="16329"/>
                  <a:pt x="1989" y="18080"/>
                </a:cubicBezTo>
                <a:cubicBezTo>
                  <a:pt x="1015" y="19174"/>
                  <a:pt x="318" y="20427"/>
                  <a:pt x="119" y="21820"/>
                </a:cubicBezTo>
                <a:cubicBezTo>
                  <a:pt x="0" y="22715"/>
                  <a:pt x="0" y="23630"/>
                  <a:pt x="119" y="24525"/>
                </a:cubicBezTo>
                <a:cubicBezTo>
                  <a:pt x="398" y="26554"/>
                  <a:pt x="1572" y="28265"/>
                  <a:pt x="3322" y="29379"/>
                </a:cubicBezTo>
                <a:cubicBezTo>
                  <a:pt x="4257" y="29976"/>
                  <a:pt x="5272" y="30533"/>
                  <a:pt x="6346" y="30752"/>
                </a:cubicBezTo>
                <a:cubicBezTo>
                  <a:pt x="6773" y="30842"/>
                  <a:pt x="7213" y="30879"/>
                  <a:pt x="7653" y="30879"/>
                </a:cubicBezTo>
                <a:cubicBezTo>
                  <a:pt x="8177" y="30879"/>
                  <a:pt x="8703" y="30827"/>
                  <a:pt x="9210" y="30752"/>
                </a:cubicBezTo>
                <a:cubicBezTo>
                  <a:pt x="11299" y="30453"/>
                  <a:pt x="12970" y="29200"/>
                  <a:pt x="14164" y="27370"/>
                </a:cubicBezTo>
                <a:cubicBezTo>
                  <a:pt x="14939" y="26176"/>
                  <a:pt x="15258" y="24863"/>
                  <a:pt x="15477" y="23491"/>
                </a:cubicBezTo>
                <a:cubicBezTo>
                  <a:pt x="15656" y="22257"/>
                  <a:pt x="15894" y="21024"/>
                  <a:pt x="16272" y="19850"/>
                </a:cubicBezTo>
                <a:cubicBezTo>
                  <a:pt x="16789" y="18179"/>
                  <a:pt x="17963" y="16986"/>
                  <a:pt x="19594" y="16409"/>
                </a:cubicBezTo>
                <a:cubicBezTo>
                  <a:pt x="20828" y="15971"/>
                  <a:pt x="22121" y="15613"/>
                  <a:pt x="23434" y="15414"/>
                </a:cubicBezTo>
                <a:cubicBezTo>
                  <a:pt x="26935" y="14877"/>
                  <a:pt x="29242" y="13007"/>
                  <a:pt x="30277" y="9606"/>
                </a:cubicBezTo>
                <a:cubicBezTo>
                  <a:pt x="30316" y="9466"/>
                  <a:pt x="30396" y="9347"/>
                  <a:pt x="30416" y="9228"/>
                </a:cubicBezTo>
                <a:cubicBezTo>
                  <a:pt x="30615" y="8293"/>
                  <a:pt x="30615" y="7298"/>
                  <a:pt x="30416" y="6363"/>
                </a:cubicBezTo>
                <a:cubicBezTo>
                  <a:pt x="30197" y="5269"/>
                  <a:pt x="29640" y="4274"/>
                  <a:pt x="29063" y="3339"/>
                </a:cubicBezTo>
                <a:cubicBezTo>
                  <a:pt x="27949" y="1569"/>
                  <a:pt x="26219" y="415"/>
                  <a:pt x="24209" y="137"/>
                </a:cubicBezTo>
                <a:cubicBezTo>
                  <a:pt x="23681" y="60"/>
                  <a:pt x="23140" y="1"/>
                  <a:pt x="226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 txBox="1"/>
          <p:nvPr>
            <p:ph type="title"/>
          </p:nvPr>
        </p:nvSpPr>
        <p:spPr>
          <a:xfrm>
            <a:off x="650625" y="607200"/>
            <a:ext cx="7717500" cy="4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b="0" lang="en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Automate API documentation generation and maintenance.</a:t>
            </a:r>
            <a:endParaRPr b="0" sz="1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LLMs (Large Language Models)</a:t>
            </a:r>
            <a:r>
              <a:rPr b="0" lang="en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to analyze code and generate high-quality documentation.</a:t>
            </a:r>
            <a:endParaRPr b="0" sz="1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Key Features</a:t>
            </a:r>
            <a:r>
              <a:rPr b="0" lang="en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lang="en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: API source code </a:t>
            </a:r>
            <a:endParaRPr b="0" sz="1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b="0" lang="en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○"/>
            </a:pPr>
            <a:r>
              <a:rPr b="0" lang="en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Clean, professional API documentation in </a:t>
            </a:r>
            <a:r>
              <a:rPr lang="en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Markdown format</a:t>
            </a:r>
            <a:r>
              <a:rPr b="0" lang="en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1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Why It Matters</a:t>
            </a:r>
            <a:r>
              <a:rPr b="0" lang="en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Reduces manual effort and ensures up-to-date documentation.</a:t>
            </a:r>
            <a:endParaRPr b="0" sz="1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Consistent formatting for better clarity and usability.</a:t>
            </a:r>
            <a:endParaRPr b="0" sz="1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Who Benefits</a:t>
            </a:r>
            <a:r>
              <a:rPr b="0" lang="en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Development teams, product owners, and external API consumers.</a:t>
            </a:r>
            <a:endParaRPr b="0" sz="1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1"/>
          <p:cNvSpPr/>
          <p:nvPr/>
        </p:nvSpPr>
        <p:spPr>
          <a:xfrm rot="-5400000">
            <a:off x="7928220" y="3916463"/>
            <a:ext cx="482799" cy="486900"/>
          </a:xfrm>
          <a:custGeom>
            <a:rect b="b" l="l" r="r" t="t"/>
            <a:pathLst>
              <a:path extrusionOk="0" h="30880" w="30615">
                <a:moveTo>
                  <a:pt x="22604" y="1"/>
                </a:moveTo>
                <a:cubicBezTo>
                  <a:pt x="22172" y="1"/>
                  <a:pt x="21742" y="39"/>
                  <a:pt x="21325" y="137"/>
                </a:cubicBezTo>
                <a:cubicBezTo>
                  <a:pt x="20112" y="435"/>
                  <a:pt x="18978" y="1131"/>
                  <a:pt x="17963" y="1847"/>
                </a:cubicBezTo>
                <a:cubicBezTo>
                  <a:pt x="16392" y="2942"/>
                  <a:pt x="15596" y="4593"/>
                  <a:pt x="15238" y="6463"/>
                </a:cubicBezTo>
                <a:cubicBezTo>
                  <a:pt x="15039" y="7497"/>
                  <a:pt x="14880" y="8551"/>
                  <a:pt x="14601" y="9566"/>
                </a:cubicBezTo>
                <a:cubicBezTo>
                  <a:pt x="13607" y="13206"/>
                  <a:pt x="11578" y="14997"/>
                  <a:pt x="7818" y="15394"/>
                </a:cubicBezTo>
                <a:cubicBezTo>
                  <a:pt x="5550" y="15653"/>
                  <a:pt x="3561" y="16329"/>
                  <a:pt x="1989" y="18080"/>
                </a:cubicBezTo>
                <a:cubicBezTo>
                  <a:pt x="1015" y="19174"/>
                  <a:pt x="318" y="20427"/>
                  <a:pt x="119" y="21820"/>
                </a:cubicBezTo>
                <a:cubicBezTo>
                  <a:pt x="0" y="22715"/>
                  <a:pt x="0" y="23630"/>
                  <a:pt x="119" y="24525"/>
                </a:cubicBezTo>
                <a:cubicBezTo>
                  <a:pt x="398" y="26554"/>
                  <a:pt x="1572" y="28265"/>
                  <a:pt x="3322" y="29379"/>
                </a:cubicBezTo>
                <a:cubicBezTo>
                  <a:pt x="4257" y="29976"/>
                  <a:pt x="5272" y="30533"/>
                  <a:pt x="6346" y="30752"/>
                </a:cubicBezTo>
                <a:cubicBezTo>
                  <a:pt x="6773" y="30842"/>
                  <a:pt x="7213" y="30879"/>
                  <a:pt x="7653" y="30879"/>
                </a:cubicBezTo>
                <a:cubicBezTo>
                  <a:pt x="8177" y="30879"/>
                  <a:pt x="8703" y="30827"/>
                  <a:pt x="9210" y="30752"/>
                </a:cubicBezTo>
                <a:cubicBezTo>
                  <a:pt x="11299" y="30453"/>
                  <a:pt x="12970" y="29200"/>
                  <a:pt x="14164" y="27370"/>
                </a:cubicBezTo>
                <a:cubicBezTo>
                  <a:pt x="14939" y="26176"/>
                  <a:pt x="15258" y="24863"/>
                  <a:pt x="15477" y="23491"/>
                </a:cubicBezTo>
                <a:cubicBezTo>
                  <a:pt x="15656" y="22257"/>
                  <a:pt x="15894" y="21024"/>
                  <a:pt x="16272" y="19850"/>
                </a:cubicBezTo>
                <a:cubicBezTo>
                  <a:pt x="16789" y="18179"/>
                  <a:pt x="17963" y="16986"/>
                  <a:pt x="19594" y="16409"/>
                </a:cubicBezTo>
                <a:cubicBezTo>
                  <a:pt x="20828" y="15971"/>
                  <a:pt x="22121" y="15613"/>
                  <a:pt x="23434" y="15414"/>
                </a:cubicBezTo>
                <a:cubicBezTo>
                  <a:pt x="26935" y="14877"/>
                  <a:pt x="29242" y="13007"/>
                  <a:pt x="30277" y="9606"/>
                </a:cubicBezTo>
                <a:cubicBezTo>
                  <a:pt x="30316" y="9466"/>
                  <a:pt x="30396" y="9347"/>
                  <a:pt x="30416" y="9228"/>
                </a:cubicBezTo>
                <a:cubicBezTo>
                  <a:pt x="30615" y="8293"/>
                  <a:pt x="30615" y="7298"/>
                  <a:pt x="30416" y="6363"/>
                </a:cubicBezTo>
                <a:cubicBezTo>
                  <a:pt x="30197" y="5269"/>
                  <a:pt x="29640" y="4274"/>
                  <a:pt x="29063" y="3339"/>
                </a:cubicBezTo>
                <a:cubicBezTo>
                  <a:pt x="27949" y="1569"/>
                  <a:pt x="26219" y="415"/>
                  <a:pt x="24209" y="137"/>
                </a:cubicBezTo>
                <a:cubicBezTo>
                  <a:pt x="23681" y="60"/>
                  <a:pt x="23140" y="1"/>
                  <a:pt x="226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2"/>
          <p:cNvSpPr txBox="1"/>
          <p:nvPr>
            <p:ph idx="4" type="subTitle"/>
          </p:nvPr>
        </p:nvSpPr>
        <p:spPr>
          <a:xfrm>
            <a:off x="4700728" y="1224463"/>
            <a:ext cx="32613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API-by-API Mode</a:t>
            </a:r>
            <a:endParaRPr/>
          </a:p>
        </p:txBody>
      </p:sp>
      <p:sp>
        <p:nvSpPr>
          <p:cNvPr id="489" name="Google Shape;489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Two possible approaches</a:t>
            </a:r>
            <a:endParaRPr/>
          </a:p>
        </p:txBody>
      </p:sp>
      <p:sp>
        <p:nvSpPr>
          <p:cNvPr id="490" name="Google Shape;490;p32"/>
          <p:cNvSpPr txBox="1"/>
          <p:nvPr>
            <p:ph idx="1" type="subTitle"/>
          </p:nvPr>
        </p:nvSpPr>
        <p:spPr>
          <a:xfrm>
            <a:off x="4700725" y="1990131"/>
            <a:ext cx="3261300" cy="27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lang="en"/>
              <a:t>How It Works: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endpoints one by one.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Advantages: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Handles large and complex APIs efficiently.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Produces granular, detailed documentation for each endpoint.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&gt;&gt;Disadvantages: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Slightly slower for small APIs.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Requires multiple LLM requests.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91" name="Google Shape;491;p32"/>
          <p:cNvSpPr txBox="1"/>
          <p:nvPr>
            <p:ph idx="2" type="subTitle"/>
          </p:nvPr>
        </p:nvSpPr>
        <p:spPr>
          <a:xfrm>
            <a:off x="720000" y="1967475"/>
            <a:ext cx="3604500" cy="25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lang="en"/>
              <a:t>How It Works: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the entire API file in one go.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Advantages: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Faster for smaller files.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Generates complete documentation in a single attempt.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Disadvantages: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Struggles with large files due to context window limits of LLMs.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Risk of missing details if the file is too complex.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2"/>
          <p:cNvSpPr txBox="1"/>
          <p:nvPr>
            <p:ph idx="3" type="subTitle"/>
          </p:nvPr>
        </p:nvSpPr>
        <p:spPr>
          <a:xfrm>
            <a:off x="720000" y="1213150"/>
            <a:ext cx="32613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File Mode</a:t>
            </a:r>
            <a:endParaRPr/>
          </a:p>
        </p:txBody>
      </p:sp>
      <p:sp>
        <p:nvSpPr>
          <p:cNvPr id="493" name="Google Shape;493;p32"/>
          <p:cNvSpPr/>
          <p:nvPr/>
        </p:nvSpPr>
        <p:spPr>
          <a:xfrm flipH="1" rot="10800000">
            <a:off x="8019384" y="4062126"/>
            <a:ext cx="483796" cy="434362"/>
          </a:xfrm>
          <a:custGeom>
            <a:rect b="b" l="l" r="r" t="t"/>
            <a:pathLst>
              <a:path extrusionOk="0" h="28055" w="31253">
                <a:moveTo>
                  <a:pt x="24964" y="1"/>
                </a:moveTo>
                <a:cubicBezTo>
                  <a:pt x="24608" y="1"/>
                  <a:pt x="24254" y="36"/>
                  <a:pt x="23912" y="130"/>
                </a:cubicBezTo>
                <a:cubicBezTo>
                  <a:pt x="22718" y="448"/>
                  <a:pt x="21763" y="1304"/>
                  <a:pt x="20729" y="1960"/>
                </a:cubicBezTo>
                <a:cubicBezTo>
                  <a:pt x="18826" y="3167"/>
                  <a:pt x="16778" y="3807"/>
                  <a:pt x="14597" y="3807"/>
                </a:cubicBezTo>
                <a:cubicBezTo>
                  <a:pt x="14225" y="3807"/>
                  <a:pt x="13848" y="3788"/>
                  <a:pt x="13468" y="3751"/>
                </a:cubicBezTo>
                <a:cubicBezTo>
                  <a:pt x="13059" y="3710"/>
                  <a:pt x="12653" y="3690"/>
                  <a:pt x="12251" y="3690"/>
                </a:cubicBezTo>
                <a:cubicBezTo>
                  <a:pt x="6526" y="3690"/>
                  <a:pt x="1566" y="7707"/>
                  <a:pt x="339" y="13339"/>
                </a:cubicBezTo>
                <a:cubicBezTo>
                  <a:pt x="299" y="13578"/>
                  <a:pt x="200" y="13796"/>
                  <a:pt x="160" y="14015"/>
                </a:cubicBezTo>
                <a:cubicBezTo>
                  <a:pt x="1" y="15249"/>
                  <a:pt x="21" y="16502"/>
                  <a:pt x="160" y="17715"/>
                </a:cubicBezTo>
                <a:cubicBezTo>
                  <a:pt x="418" y="19923"/>
                  <a:pt x="1473" y="21893"/>
                  <a:pt x="2925" y="23604"/>
                </a:cubicBezTo>
                <a:cubicBezTo>
                  <a:pt x="4695" y="25692"/>
                  <a:pt x="6884" y="27065"/>
                  <a:pt x="9529" y="27701"/>
                </a:cubicBezTo>
                <a:cubicBezTo>
                  <a:pt x="9748" y="27761"/>
                  <a:pt x="9967" y="27880"/>
                  <a:pt x="10186" y="27920"/>
                </a:cubicBezTo>
                <a:cubicBezTo>
                  <a:pt x="10816" y="28014"/>
                  <a:pt x="11454" y="28055"/>
                  <a:pt x="12093" y="28055"/>
                </a:cubicBezTo>
                <a:cubicBezTo>
                  <a:pt x="12807" y="28055"/>
                  <a:pt x="13521" y="28004"/>
                  <a:pt x="14224" y="27920"/>
                </a:cubicBezTo>
                <a:cubicBezTo>
                  <a:pt x="16273" y="27662"/>
                  <a:pt x="18163" y="26747"/>
                  <a:pt x="19794" y="25414"/>
                </a:cubicBezTo>
                <a:cubicBezTo>
                  <a:pt x="22002" y="23623"/>
                  <a:pt x="23514" y="21376"/>
                  <a:pt x="24131" y="18591"/>
                </a:cubicBezTo>
                <a:cubicBezTo>
                  <a:pt x="24628" y="16303"/>
                  <a:pt x="25523" y="14234"/>
                  <a:pt x="27035" y="12464"/>
                </a:cubicBezTo>
                <a:cubicBezTo>
                  <a:pt x="27373" y="12066"/>
                  <a:pt x="27751" y="11668"/>
                  <a:pt x="28169" y="11350"/>
                </a:cubicBezTo>
                <a:cubicBezTo>
                  <a:pt x="29462" y="10315"/>
                  <a:pt x="30854" y="9221"/>
                  <a:pt x="31113" y="7510"/>
                </a:cubicBezTo>
                <a:cubicBezTo>
                  <a:pt x="31252" y="6595"/>
                  <a:pt x="31252" y="5640"/>
                  <a:pt x="31113" y="4705"/>
                </a:cubicBezTo>
                <a:cubicBezTo>
                  <a:pt x="30755" y="2199"/>
                  <a:pt x="28845" y="468"/>
                  <a:pt x="26359" y="130"/>
                </a:cubicBezTo>
                <a:cubicBezTo>
                  <a:pt x="25906" y="62"/>
                  <a:pt x="25433" y="1"/>
                  <a:pt x="249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/>
          <p:nvPr>
            <p:ph type="title"/>
          </p:nvPr>
        </p:nvSpPr>
        <p:spPr>
          <a:xfrm>
            <a:off x="571900" y="4539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900"/>
              <a:t>Different Models: GPT-4o vs GPT-4o-mini</a:t>
            </a:r>
            <a:endParaRPr sz="2900"/>
          </a:p>
        </p:txBody>
      </p:sp>
      <p:sp>
        <p:nvSpPr>
          <p:cNvPr id="499" name="Google Shape;499;p33"/>
          <p:cNvSpPr txBox="1"/>
          <p:nvPr>
            <p:ph idx="4" type="subTitle"/>
          </p:nvPr>
        </p:nvSpPr>
        <p:spPr>
          <a:xfrm>
            <a:off x="720000" y="1300512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GPT-4o:</a:t>
            </a:r>
            <a:endParaRPr/>
          </a:p>
        </p:txBody>
      </p:sp>
      <p:sp>
        <p:nvSpPr>
          <p:cNvPr id="500" name="Google Shape;500;p33"/>
          <p:cNvSpPr txBox="1"/>
          <p:nvPr>
            <p:ph idx="1" type="subTitle"/>
          </p:nvPr>
        </p:nvSpPr>
        <p:spPr>
          <a:xfrm>
            <a:off x="720000" y="1410775"/>
            <a:ext cx="79251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Best For: Full File Mode.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Handles large context windows, making it ideal for processing entire API files.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GPT-4o mini:</a:t>
            </a:r>
            <a:endParaRPr b="1"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Best For: API-by-API Mode.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Lightweight, faster, and more cost-efficient.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Suitable when context window requirements are smaller.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r>
              <a:rPr b="1" lang="en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" sz="1100"/>
              <a:t>Use GPT-4o for bulk generation and GPT-4o-mini for endpoint-level precision.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 txBox="1"/>
          <p:nvPr>
            <p:ph type="title"/>
          </p:nvPr>
        </p:nvSpPr>
        <p:spPr>
          <a:xfrm>
            <a:off x="720000" y="445025"/>
            <a:ext cx="814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Prompt Versions and Evaluation</a:t>
            </a:r>
            <a:endParaRPr sz="2800"/>
          </a:p>
        </p:txBody>
      </p:sp>
      <p:sp>
        <p:nvSpPr>
          <p:cNvPr id="506" name="Google Shape;506;p34"/>
          <p:cNvSpPr txBox="1"/>
          <p:nvPr/>
        </p:nvSpPr>
        <p:spPr>
          <a:xfrm>
            <a:off x="907500" y="732700"/>
            <a:ext cx="72636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3E7EA"/>
                </a:solidFill>
                <a:latin typeface="Albert Sans"/>
                <a:ea typeface="Albert Sans"/>
                <a:cs typeface="Albert Sans"/>
                <a:sym typeface="Albert Sans"/>
              </a:rPr>
              <a:t>Why It’s Important:</a:t>
            </a:r>
            <a:endParaRPr b="1" sz="1200"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3E7EA"/>
                </a:solidFill>
                <a:latin typeface="Albert Sans"/>
                <a:ea typeface="Albert Sans"/>
                <a:cs typeface="Albert Sans"/>
                <a:sym typeface="Albert Sans"/>
              </a:rPr>
              <a:t>As documentation is LLM-generated, evaluating and optimizing prompts is crucial for quality.</a:t>
            </a:r>
            <a:endParaRPr sz="1200"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3E7EA"/>
                </a:solidFill>
                <a:latin typeface="Albert Sans"/>
                <a:ea typeface="Albert Sans"/>
                <a:cs typeface="Albert Sans"/>
                <a:sym typeface="Albert Sans"/>
              </a:rPr>
              <a:t>Evaluation Methodology:</a:t>
            </a:r>
            <a:endParaRPr b="1" sz="1200"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3E7EA"/>
                </a:solidFill>
                <a:latin typeface="Albert Sans"/>
                <a:ea typeface="Albert Sans"/>
                <a:cs typeface="Albert Sans"/>
                <a:sym typeface="Albert Sans"/>
              </a:rPr>
              <a:t>Use a critic LLM to compare outputs generated by different prompts on the same sample file.</a:t>
            </a:r>
            <a:endParaRPr sz="1200"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3E7EA"/>
                </a:solidFill>
                <a:latin typeface="Albert Sans"/>
                <a:ea typeface="Albert Sans"/>
                <a:cs typeface="Albert Sans"/>
                <a:sym typeface="Albert Sans"/>
              </a:rPr>
              <a:t>Score each response based on:</a:t>
            </a:r>
            <a:endParaRPr sz="1200"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7EA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rgbClr val="E3E7EA"/>
                </a:solidFill>
                <a:latin typeface="Albert Sans"/>
                <a:ea typeface="Albert Sans"/>
                <a:cs typeface="Albert Sans"/>
                <a:sym typeface="Albert Sans"/>
              </a:rPr>
              <a:t>Completeness</a:t>
            </a:r>
            <a:endParaRPr sz="1200"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7EA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rgbClr val="E3E7EA"/>
                </a:solidFill>
                <a:latin typeface="Albert Sans"/>
                <a:ea typeface="Albert Sans"/>
                <a:cs typeface="Albert Sans"/>
                <a:sym typeface="Albert Sans"/>
              </a:rPr>
              <a:t>Accuracy</a:t>
            </a:r>
            <a:endParaRPr sz="1200"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7EA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rgbClr val="E3E7EA"/>
                </a:solidFill>
                <a:latin typeface="Albert Sans"/>
                <a:ea typeface="Albert Sans"/>
                <a:cs typeface="Albert Sans"/>
                <a:sym typeface="Albert Sans"/>
              </a:rPr>
              <a:t>Relevance</a:t>
            </a:r>
            <a:endParaRPr sz="1200"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7EA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rgbClr val="E3E7EA"/>
                </a:solidFill>
                <a:latin typeface="Albert Sans"/>
                <a:ea typeface="Albert Sans"/>
                <a:cs typeface="Albert Sans"/>
                <a:sym typeface="Albert Sans"/>
              </a:rPr>
              <a:t>Clarity</a:t>
            </a:r>
            <a:endParaRPr sz="1200"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3E7EA"/>
                </a:solidFill>
                <a:latin typeface="Albert Sans"/>
                <a:ea typeface="Albert Sans"/>
                <a:cs typeface="Albert Sans"/>
                <a:sym typeface="Albert Sans"/>
              </a:rPr>
              <a:t>Iterative Improvement:</a:t>
            </a:r>
            <a:endParaRPr b="1" sz="1200"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3E7EA"/>
                </a:solidFill>
                <a:latin typeface="Albert Sans"/>
                <a:ea typeface="Albert Sans"/>
                <a:cs typeface="Albert Sans"/>
                <a:sym typeface="Albert Sans"/>
              </a:rPr>
              <a:t>This approach enables prompt refinement and ensures better outputs over time.</a:t>
            </a:r>
            <a:endParaRPr sz="1200">
              <a:solidFill>
                <a:srgbClr val="E3E7EA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2F2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2F2F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chanical Engineering Company Profile by Slidesgo">
  <a:themeElements>
    <a:clrScheme name="Simple Light">
      <a:dk1>
        <a:srgbClr val="FFFFFF"/>
      </a:dk1>
      <a:lt1>
        <a:srgbClr val="00295D"/>
      </a:lt1>
      <a:dk2>
        <a:srgbClr val="63B4F3"/>
      </a:dk2>
      <a:lt2>
        <a:srgbClr val="F6B801"/>
      </a:lt2>
      <a:accent1>
        <a:srgbClr val="B3DD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