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jpg" ContentType="image/jpg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ype="http://schemas.openxmlformats.org/officeDocument/2006/relationships/presProps" Target="presProps.xml"/>  <Relationship Id="rId23" Type="http://schemas.openxmlformats.org/officeDocument/2006/relationships/viewProps" Target="viewProps.xml"/>  <Relationship Id="rId24" Type="http://schemas.openxmlformats.org/officeDocument/2006/relationships/theme" Target="theme/theme1.xml"/>  <Relationship Id="rId2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14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15.xml.rels><?xml version="1.0" encoding="UTF-8" standalone="yes"?>
<Relationships xmlns="http://schemas.openxmlformats.org/package/2006/relationships"><Relationship Id="rId1" Target="../media/image15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16.xml.rels><?xml version="1.0" encoding="UTF-8" standalone="yes"?>
<Relationships xmlns="http://schemas.openxmlformats.org/package/2006/relationships"><Relationship Id="rId1" Target="../media/image16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17.xml.rels><?xml version="1.0" encoding="UTF-8" standalone="yes"?>
<Relationships xmlns="http://schemas.openxmlformats.org/package/2006/relationships"><Relationship Id="rId1" Target="../media/image17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18.xml.rels><?xml version="1.0" encoding="UTF-8" standalone="yes"?>
<Relationships xmlns="http://schemas.openxmlformats.org/package/2006/relationships"><Relationship Id="rId1" Target="../media/image18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19.xml.rels><?xml version="1.0" encoding="UTF-8" standalone="yes"?>
<Relationships xmlns="http://schemas.openxmlformats.org/package/2006/relationships"><Relationship Id="rId1" Target="../media/image19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20.xml.rels><?xml version="1.0" encoding="UTF-8" standalone="yes"?>
<Relationships xmlns="http://schemas.openxmlformats.org/package/2006/relationships"><Relationship Id="rId1" Target="../media/image20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TOF4vSaZod5QKaFeS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QULZazKA1hRRHU-sK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QmuX4_miCxwppdOE9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QpHq19Yt7JykxW6_z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Qowlbmw0miXmQ3-cz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QtgmRiXGAjm0cpCW2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Qw6XLPJt79PqK5PPb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QXRfpeC-YursduY_r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Qhzeg-7bjQq8tpEvR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QiUUE8qXx7xGESC4F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QjWklLhDKIfhXaAi8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QCVIX0pke04hRyI2A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QrUrudJScRMN11y4j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QEOjEDmGkAp9I9b2-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QESP09ajQrqkDf7n2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QJhSWtMl4o-67m7Tt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QLiharPiEH1Ekr3BR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QNmXX2YF9FAOzpin6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QPHy-Cv7x2u8yeir1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OQMxanvOK0PKa2XFA5-HiRes.jpg">    </p:cNvPr>
          <p:cNvPicPr>
            <a:picLocks noChangeAspect="1"/>
          </p:cNvPicPr>
          <p:nvPr/>
        </p:nvPicPr>
        <p:blipFill>
          <a:blip r:embed="rId1" cstate="print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2018-10-12T20:22:26.535Z</dcterms:created>
  <dcterms:modified xsi:type="dcterms:W3CDTF">2018-10-12T20:22:26.535Z</dcterms:modified>
</cp:coreProperties>
</file>