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171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2F90-EA17-46FB-BAC3-06BB2D8A90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435B-7EBB-469C-936E-51ACFAA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4" y="0"/>
            <a:ext cx="301753" cy="2465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36" y="266700"/>
            <a:ext cx="4242825" cy="966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53" y="432816"/>
            <a:ext cx="2913894" cy="6339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42223" y="1365678"/>
            <a:ext cx="40744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613171"/>
                </a:solidFill>
                <a:latin typeface="Passenger Display Bold" panose="02030803080500020004" pitchFamily="18" charset="0"/>
              </a:rPr>
              <a:t>Certificate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0615" y="1947899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Glegoo" pitchFamily="2" charset="0"/>
                <a:cs typeface="Glegoo" pitchFamily="2" charset="0"/>
              </a:rPr>
              <a:t>Of 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41458" y="2101787"/>
            <a:ext cx="499023" cy="9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18425" y="2077111"/>
            <a:ext cx="499023" cy="9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93121" y="2327337"/>
            <a:ext cx="3172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legoo" pitchFamily="2" charset="0"/>
                <a:cs typeface="Glegoo" pitchFamily="2" charset="0"/>
              </a:rPr>
              <a:t>This certificate is proudly presented to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3432" y="2866515"/>
            <a:ext cx="6277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legoo" pitchFamily="2" charset="0"/>
                <a:cs typeface="Glegoo" pitchFamily="2" charset="0"/>
              </a:rPr>
              <a:t>Mr. / Miss………………………………………………………………………………………………..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037" y="3362297"/>
            <a:ext cx="7160678" cy="1217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As an acknowledgment of successful and active participation in  Alacrity, held from 20th to 22nd February 2023.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Your participation in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Lucida Calligraphy" panose="03010101010101010101" pitchFamily="66" charset="0"/>
                <a:cs typeface="Glegoo" pitchFamily="2" charset="0"/>
              </a:rPr>
              <a:t>Poster Presentation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have earned you this recognition.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038" y="5264037"/>
            <a:ext cx="306846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………………………………………………………………………..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613171"/>
                </a:solidFill>
                <a:latin typeface="Glegoo" pitchFamily="2" charset="0"/>
                <a:cs typeface="Glegoo" pitchFamily="2" charset="0"/>
              </a:rPr>
              <a:t>Dr. P. B. Mane</a:t>
            </a:r>
          </a:p>
          <a:p>
            <a:pPr algn="ctr"/>
            <a:r>
              <a:rPr lang="en-US" sz="1000" dirty="0">
                <a:latin typeface="Glegoo" pitchFamily="2" charset="0"/>
                <a:cs typeface="Glegoo" pitchFamily="2" charset="0"/>
              </a:rPr>
              <a:t>Principal, AISSMS IOIT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D1374-C2B0-F2B3-138F-1584883CA04C}"/>
              </a:ext>
            </a:extLst>
          </p:cNvPr>
          <p:cNvSpPr txBox="1"/>
          <p:nvPr/>
        </p:nvSpPr>
        <p:spPr>
          <a:xfrm>
            <a:off x="2405796" y="2866515"/>
            <a:ext cx="51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Lucida Calligraphy" panose="03010101010101010101" pitchFamily="66" charset="0"/>
              </a:rPr>
              <a:t>Nikhil Patil</a:t>
            </a:r>
            <a:endParaRPr lang="en-IN" sz="900" b="1" dirty="0">
              <a:latin typeface="Lucida Calligraphy" panose="03010101010101010101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ABDB48-3E30-5693-EF2D-6DE3D16DB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14" y="4796803"/>
            <a:ext cx="621025" cy="9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4" y="0"/>
            <a:ext cx="301753" cy="2465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36" y="266700"/>
            <a:ext cx="4242825" cy="966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53" y="432816"/>
            <a:ext cx="2913894" cy="6339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42223" y="1365678"/>
            <a:ext cx="40744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613171"/>
                </a:solidFill>
                <a:latin typeface="Passenger Display Bold" panose="02030803080500020004" pitchFamily="18" charset="0"/>
              </a:rPr>
              <a:t>Certificate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0615" y="1947899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Glegoo" pitchFamily="2" charset="0"/>
                <a:cs typeface="Glegoo" pitchFamily="2" charset="0"/>
              </a:rPr>
              <a:t>Of 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41458" y="2101787"/>
            <a:ext cx="499023" cy="9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18425" y="2077111"/>
            <a:ext cx="499023" cy="9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93121" y="2327337"/>
            <a:ext cx="3172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legoo" pitchFamily="2" charset="0"/>
                <a:cs typeface="Glegoo" pitchFamily="2" charset="0"/>
              </a:rPr>
              <a:t>This certificate is proudly presented to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3432" y="2866515"/>
            <a:ext cx="6277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legoo" pitchFamily="2" charset="0"/>
                <a:cs typeface="Glegoo" pitchFamily="2" charset="0"/>
              </a:rPr>
              <a:t>Mr. / Miss………………………………………………………………………………………………..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037" y="3362297"/>
            <a:ext cx="7160678" cy="1217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As an acknowledgment of successful and active participation in  Alacrity, held from 20th to 22nd February 2023.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Your participation in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Lucida Calligraphy" panose="03010101010101010101" pitchFamily="66" charset="0"/>
                <a:cs typeface="Glegoo" pitchFamily="2" charset="0"/>
              </a:rPr>
              <a:t>Poster Presentation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have earned you this recognition.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038" y="5264037"/>
            <a:ext cx="306846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………………………………………………………………………..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613171"/>
                </a:solidFill>
                <a:latin typeface="Glegoo" pitchFamily="2" charset="0"/>
                <a:cs typeface="Glegoo" pitchFamily="2" charset="0"/>
              </a:rPr>
              <a:t>Dr. P. B. Mane</a:t>
            </a:r>
          </a:p>
          <a:p>
            <a:pPr algn="ctr"/>
            <a:r>
              <a:rPr lang="en-US" sz="1000" dirty="0">
                <a:latin typeface="Glegoo" pitchFamily="2" charset="0"/>
                <a:cs typeface="Glegoo" pitchFamily="2" charset="0"/>
              </a:rPr>
              <a:t>Principal, AISSMS IOIT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D1374-C2B0-F2B3-138F-1584883CA04C}"/>
              </a:ext>
            </a:extLst>
          </p:cNvPr>
          <p:cNvSpPr txBox="1"/>
          <p:nvPr/>
        </p:nvSpPr>
        <p:spPr>
          <a:xfrm>
            <a:off x="2575419" y="2851477"/>
            <a:ext cx="51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Vitthal </a:t>
            </a:r>
            <a:r>
              <a:rPr lang="en-IN" sz="1600" b="1" i="0" u="none" strike="noStrike" dirty="0" err="1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Ghangal</a:t>
            </a:r>
            <a:endParaRPr lang="en-IN" sz="800" b="1" dirty="0">
              <a:latin typeface="Lucida Calligraphy" panose="03010101010101010101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8C296-120C-9B09-131C-764686947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14" y="4796803"/>
            <a:ext cx="621025" cy="9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4" y="0"/>
            <a:ext cx="301753" cy="2465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36" y="266700"/>
            <a:ext cx="4242825" cy="966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53" y="432816"/>
            <a:ext cx="2913894" cy="6339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42223" y="1365678"/>
            <a:ext cx="40744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613171"/>
                </a:solidFill>
                <a:latin typeface="Passenger Display Bold" panose="02030803080500020004" pitchFamily="18" charset="0"/>
              </a:rPr>
              <a:t>Certificate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0615" y="1947899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Glegoo" pitchFamily="2" charset="0"/>
                <a:cs typeface="Glegoo" pitchFamily="2" charset="0"/>
              </a:rPr>
              <a:t>Of 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41458" y="2101787"/>
            <a:ext cx="499023" cy="9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18425" y="2077111"/>
            <a:ext cx="499023" cy="9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93121" y="2327337"/>
            <a:ext cx="3172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legoo" pitchFamily="2" charset="0"/>
                <a:cs typeface="Glegoo" pitchFamily="2" charset="0"/>
              </a:rPr>
              <a:t>This certificate is proudly presented to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3432" y="2866515"/>
            <a:ext cx="6277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legoo" pitchFamily="2" charset="0"/>
                <a:cs typeface="Glegoo" pitchFamily="2" charset="0"/>
              </a:rPr>
              <a:t>Mr. / Miss………………………………………………………………………………………………..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037" y="3362297"/>
            <a:ext cx="7160678" cy="1217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As an acknowledgment of successful and active participation in  Alacrity, held from 20th to 22nd February 2023.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Your participation in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Lucida Calligraphy" panose="03010101010101010101" pitchFamily="66" charset="0"/>
                <a:cs typeface="Glegoo" pitchFamily="2" charset="0"/>
              </a:rPr>
              <a:t>Poster Presentation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have earned you this recognition.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038" y="5264037"/>
            <a:ext cx="306846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Glegoo" pitchFamily="2" charset="0"/>
                <a:cs typeface="Glegoo" pitchFamily="2" charset="0"/>
              </a:rPr>
              <a:t>………………………………………………………………………..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613171"/>
                </a:solidFill>
                <a:latin typeface="Glegoo" pitchFamily="2" charset="0"/>
                <a:cs typeface="Glegoo" pitchFamily="2" charset="0"/>
              </a:rPr>
              <a:t>Dr. P. B. Mane</a:t>
            </a:r>
          </a:p>
          <a:p>
            <a:pPr algn="ctr"/>
            <a:r>
              <a:rPr lang="en-US" sz="1000" dirty="0">
                <a:latin typeface="Glegoo" pitchFamily="2" charset="0"/>
                <a:cs typeface="Glegoo" pitchFamily="2" charset="0"/>
              </a:rPr>
              <a:t>Principal, AISSMS IOIT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D1374-C2B0-F2B3-138F-1584883CA04C}"/>
              </a:ext>
            </a:extLst>
          </p:cNvPr>
          <p:cNvSpPr txBox="1"/>
          <p:nvPr/>
        </p:nvSpPr>
        <p:spPr>
          <a:xfrm>
            <a:off x="2583808" y="2846552"/>
            <a:ext cx="51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Neel </a:t>
            </a:r>
            <a:r>
              <a:rPr lang="en-IN" sz="1600" b="1" i="0" u="none" strike="noStrike" dirty="0" err="1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Wadake</a:t>
            </a:r>
            <a:endParaRPr lang="en-IN" sz="800" b="1" dirty="0">
              <a:latin typeface="Lucida Calligraphy" panose="03010101010101010101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26FFF-9778-91A1-5463-0FFE4A3FD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14" y="4796803"/>
            <a:ext cx="621025" cy="9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Glegoo</vt:lpstr>
      <vt:lpstr>Lucida Calligraphy</vt:lpstr>
      <vt:lpstr>Passenger Display 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Nikhil Patil</cp:lastModifiedBy>
  <cp:revision>19</cp:revision>
  <dcterms:created xsi:type="dcterms:W3CDTF">2023-02-20T08:37:24Z</dcterms:created>
  <dcterms:modified xsi:type="dcterms:W3CDTF">2023-04-24T09:12:38Z</dcterms:modified>
</cp:coreProperties>
</file>