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0"/>
  </p:notesMasterIdLst>
  <p:sldIdLst>
    <p:sldId id="273" r:id="rId2"/>
    <p:sldId id="260" r:id="rId3"/>
    <p:sldId id="261" r:id="rId4"/>
    <p:sldId id="262" r:id="rId5"/>
    <p:sldId id="263" r:id="rId6"/>
    <p:sldId id="264" r:id="rId7"/>
    <p:sldId id="265" r:id="rId8"/>
    <p:sldId id="270" r:id="rId9"/>
    <p:sldId id="269" r:id="rId10"/>
    <p:sldId id="267" r:id="rId11"/>
    <p:sldId id="268" r:id="rId12"/>
    <p:sldId id="272" r:id="rId13"/>
    <p:sldId id="274" r:id="rId14"/>
    <p:sldId id="29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3072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F8D7-C079-4638-813B-F109413B20B5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9635-82C1-4F12-9045-8243D8758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0A6C4B8-1B57-458D-9CDB-8418505D9D27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BC5CDD9-521B-462A-BC58-83969F8E4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1. C program to perform all arithmetic operations.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8077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void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num1, num2;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sum, diff,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div, mod;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first number: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&amp;num1);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second number: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&amp;num2);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sum = num1 + num2;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diff = num1 - num2;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num1 * num2;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mod = num1 % num2;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div = num1 / num2;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("Sum = %d\n", sum);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("Difference = %d\n", diff);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("Multiply = %d\n",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("Modulus = %d\n", mod);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("Division = %d\n", div);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066800"/>
            <a:ext cx="3657600" cy="219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3716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9. C program to find maximum between three numbers using conditional operator AND Ternary Operator.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6477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  {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a, b, c, max;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Three Integers\n");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%d %d", &amp;a, &amp;b, &amp;c);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max = (a &gt; b) ? ((a &gt; c) ? a : c) : ((b &gt; c) ? b : c);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("Maximum Number is = %d\n", max);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7116" y="914401"/>
            <a:ext cx="374208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10.  C program to check Alphabet, digit or special character using Conditional operator.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6858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char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any character: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("%c", &amp;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if((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&gt;= 'a' &amp;&amp;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'z') || 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&gt;= 'A' &amp;&amp;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'Z'))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("'%c' is alphabet.",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 if(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&gt;= '0' &amp;&amp;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'9')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("'%c' is digit.",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("'%c' is special character.",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762000"/>
            <a:ext cx="3419474" cy="168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11. C program to calculate electricity bill.  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8686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unit;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float amt, </a:t>
            </a:r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total_amt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sur_charge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total units consumed: ");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&amp;unit);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if(unit &lt;= 50){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amt = unit * 0.50;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 if(unit &lt;= 150){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amt = 25 + ((unit-50) * 0.75);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 if(unit &lt;= 250)  {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amt = 100 + ((unit-150) * 1.20);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  {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amt = 220 + ((unit-250) * 1.50);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sur_charge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amt * 0.20;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total_amt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= amt + </a:t>
            </a:r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sur_charge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("Electricity Bill = Rs. %.2f", </a:t>
            </a:r>
            <a:r>
              <a:rPr lang="en-US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total_amt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</a:p>
          <a:p>
            <a:endParaRPr lang="en-US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762000"/>
            <a:ext cx="372706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12a. C program to create Simple Calculator using switch case.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762000"/>
            <a:ext cx="3733800" cy="179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1295399"/>
            <a:ext cx="9144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 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char op;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double first, second;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an operator (+, -, *, /): ");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("%c", &amp;op);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two operands: ");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("%lf %lf", &amp;first, &amp;second);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switch (op) 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case '+':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("%.1lf + %.1lf = %.1lf", first, second, first + second);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break;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case '-':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("%.1lf - %.1lf = %.1lf", first, second, first - second);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break;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case '*':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("%.1lf * %.1lf = %.1lf", first, second, first * second);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break;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case '/':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("%.1lf / %.1lf = %.1lf", first, second, first / second);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break;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default: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("Error! operator is not correct");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return 0;}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12b. C program to print day of week name using switch case.</a:t>
            </a:r>
            <a:b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38201"/>
            <a:ext cx="6934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week;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week number(1-7): 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&amp;week);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switch(week){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1: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("Monday");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2: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("Tuesday");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3: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("Wednesday");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4: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("Thursday");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5: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("Friday");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6: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("Saturday");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7: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("Sunday");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default: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("Invalid input! Please enter week number between 1-7.");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762000"/>
            <a:ext cx="4096164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13. C program to check vowel or consonant using switch case.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70104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char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any alphabet: ");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("%c", &amp;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switch(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){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'a': 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("Vowel");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'e': 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("Vowel");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'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': 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("Vowel");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'o': 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("Vowel");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'u': 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("Vowel");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'A': 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("Vowel");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'E': 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("Vowel");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'I': 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("Vowel");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'O': 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("Vowel");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'U': 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("Vowel");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default: 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("Consonant");}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  <a:endParaRPr lang="en-US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143000"/>
            <a:ext cx="3733800" cy="189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14. C program to check positive , negative or zero using switch case.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4869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num;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any number: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switch (num &gt; 0){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1: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is positive.", num);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break;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case 0: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switch (num &lt; 0){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case 1: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is negative.", num);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break;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case 0: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is zero.", num);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break;}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break;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914400"/>
            <a:ext cx="42576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15. C program to check whether a triangle is Equilateral, Isosceles or Scalene.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6248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side1, side2, side3;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three sides of triangle: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d%d%d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", &amp;side1, &amp;side2, &amp;side3);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if(side1==side2 &amp;&amp; side2==side3)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("Equilateral triangle.");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 if(side1==side2 || side1==side3 || side2==side3)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("Isosceles triangle.");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("Scalene triangle.");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990600"/>
            <a:ext cx="404164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16.  C program to print all natural numbers  And sum of it from 1 to n.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6629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n,sum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=0;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/* Input upper limit from user */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any number: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("Natural numbers from 1 to %d : \n", n);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&lt;=n;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("%d\n",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=1;i&lt;=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n;i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	sum=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sum+i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("sum = 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d",sum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066800"/>
            <a:ext cx="43815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17. C program to print all even numbers And sum of it from 0 to 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166843"/>
            <a:ext cx="685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n,sum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("Print all even numbers till: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("Even numbers from 1 to %d are: \n", n);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&lt;=n;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if(i%2 == 0){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("%d\n",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=2;i&lt;=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n;i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+=2){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	sum=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sum+i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("sum =%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d",sum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533400"/>
            <a:ext cx="3952875" cy="203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2000" cy="9144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 C  program to find area of a triangle if base and height are given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 </a:t>
            </a:r>
            <a:b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65" cy="288498"/>
          </a:xfrm>
          <a:prstGeom prst="rect">
            <a:avLst/>
          </a:prstGeom>
          <a:solidFill>
            <a:srgbClr val="085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44436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5" cy="288498"/>
          </a:xfrm>
          <a:prstGeom prst="rect">
            <a:avLst/>
          </a:prstGeom>
          <a:solidFill>
            <a:srgbClr val="085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44436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-25648" y="0"/>
            <a:ext cx="51296" cy="4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48690"/>
            <a:ext cx="5181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float b, h, a;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the base &amp; height of the triangle::\n");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f%f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", &amp;b, &amp;h);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// Calculate area of the triangle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a = (float)((b * h) / 2);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nArea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of the triangle = %f sq. units", a);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1" y="685801"/>
            <a:ext cx="41398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18. C program to print multiplication table of a number.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71601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#include &lt;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num;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number to print table: ");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&amp;num);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&lt;=10;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* %d = %d\n", num,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(num*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));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3950" y="685800"/>
            <a:ext cx="401488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19. C program to calculate factorial of a number.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4000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#include&lt;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  </a:t>
            </a:r>
          </a:p>
          <a:p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   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   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i,fact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=1,number;   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 number: ");   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d",&amp;number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   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=1;i&lt;=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number;i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   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fact=fact*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   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}   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("Factorial of %d is: %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d",number,fact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   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return 0; 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 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990600"/>
            <a:ext cx="43910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20. C program to check whether a number is palindrome or not.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n, reversed = 0, remainder, original;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an integer: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original = n;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while (n != 0)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remainder = n % 10;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reversed = reversed * 10 + remainder;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n /= 10;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 (original == reversed)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is a palindrome.", original);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is not a palindrome.", original);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685800"/>
            <a:ext cx="44005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686800" cy="17986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21.C program to count frequency of digits in a given number. 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7089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#define BASE 10 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long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long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num, n;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lastDigit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freq[BASE];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any number: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lld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", &amp;num);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&lt;BASE;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freq[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 = 0;}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n = num;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while(n != 0){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lastDigit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n % 10;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n /= 10;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freq[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lastDigit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]++;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("Frequency of each digit in 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lld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is: \n", num);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&lt;BASE;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("Frequency of %d = %d\n",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freq[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990600"/>
            <a:ext cx="3838575" cy="284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7200"/>
            <a:ext cx="8686800" cy="14176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22. C program to find HCF and LCM of two numbers.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5491"/>
            <a:ext cx="6858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a, b, x, y, t,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gcd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lcm;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two integers\n");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d%d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", &amp;x, &amp;y);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a = x;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b = y;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while (b != 0)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t = b;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b = a % b;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a = t;}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gcd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a;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lcm = (x*y)/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gcd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("Greatest common divisor of %d and %d = %d\n", x, y,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gcd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("Least common multiple of %d and %d = %d\n", x, y, lcm);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return 0;}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762000"/>
            <a:ext cx="44386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23. C program to print all prime numbers between 1 to n.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443840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num,i,count,n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max range: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d",&amp;n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for(num = 1;num&lt;=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n;num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count =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=2;i&lt;=num/2;i++){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if(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num%i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==0){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count++;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break;}}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if(count==0 &amp;&amp; num!= 1)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",num);}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return 0;}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4318" y="914400"/>
            <a:ext cx="4025332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372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24. C program to print all strong Numbers between 1 to n.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48690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j, cur,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lastDigit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end;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long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long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fact, sum;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upper limit: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&amp;end);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("All Strong numbers between 1 to %d are:\n", end);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&lt;=end;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cur 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sum =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while(cur &gt; 0){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fact = 1ll;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lastDigit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cur % 10;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for( j=1; j&lt;=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lastDigit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 j++){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fact = fact * j;}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sum += fact;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cur /= 10;}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if(sum ==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("%d, ",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);}}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57200"/>
            <a:ext cx="3916837" cy="201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25. C program to print </a:t>
            </a:r>
            <a:r>
              <a:rPr lang="en-US" sz="24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fibonacci</a:t>
            </a:r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series up to n terms.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96290"/>
            <a:ext cx="6858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a, b, c,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terms;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number of terms: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&amp;terms);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a =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b = 1;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c =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("Fibonacci terms: 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&lt;=terms;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("%d, ", c);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a = b;  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b = c;   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c = a + b;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990600"/>
            <a:ext cx="42957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92162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26. C program to print Armstrong numbers from 1 to n and check whether a given number is </a:t>
            </a:r>
            <a:r>
              <a:rPr lang="en-US" sz="24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armstrong</a:t>
            </a:r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number is not 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25689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math.h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num,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lastDigit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digits, sum,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end;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upper limit: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&amp;end);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("Armstrong number between 1 to %d are: \n", end);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&lt;=end;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sum =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num 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digits = 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log10(num) + 1;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while(num &gt; 0){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lastDigit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num % 10;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sum = sum + ceil(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pow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lastDigit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digits));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num = num / 10;}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if(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== sum){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("%d, ",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);}}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219200"/>
            <a:ext cx="343814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27. C program to print all Perfect numbers between 1 to n And check a given number is perfect number or not.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01889"/>
            <a:ext cx="6629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j, end, sum;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upper limit: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&amp;end);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("All Perfect numbers between 1 to %d:\n", end);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&lt;=end;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sum =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for(j=1; j&lt;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 j++)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if(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% j == 0)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sum += j;}}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if(sum ==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("%d, ",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return 0;}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914400"/>
            <a:ext cx="3276599" cy="187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839200" cy="6096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C program to find all angles of a triangle if two angles are given.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19200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a, b, c;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two angles of triangle: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d%d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", &amp;a, &amp;b);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c = 180 - (a + b);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("Third angle of the triangle = %d", c);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066800"/>
            <a:ext cx="4333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28. C program to find the power of any number using for loop.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093887"/>
            <a:ext cx="670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base, exponent;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long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long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power = 1;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base: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&amp;base);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exponent: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&amp;exponent);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&lt;=exponent;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power = power * base;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^ %d = 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lld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", base, exponent, power);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914400"/>
            <a:ext cx="45339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9144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29. 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82341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&lt;=255;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 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("ASCII value of character %c = %d\n",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  <a:b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28601"/>
            <a:ext cx="746760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 program to print ASCII values of all characters</a:t>
            </a:r>
            <a:endParaRPr lang="en-US" sz="24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685800"/>
            <a:ext cx="3810000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686800" cy="14176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30. C program to print Pascal triangle up to n rows.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1691"/>
            <a:ext cx="6858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long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long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fact(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n);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n, k, num,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long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long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term;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number of rows 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for(n=0; n&lt;num; n++)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=n;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&lt;=num;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("%3c", ' ');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for(k=0; k&lt;=n; k++){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term = fact(n) / (fact(k) * fact(n-k));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("%6lld", term);}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("\n");}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long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long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fact(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long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long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factorial = 1ll;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while(n&gt;=1){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factorial *= n;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n--;}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return factorial;}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685800"/>
            <a:ext cx="3905250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6858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31. C program to find sum of all elements of array.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[100], size,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sum =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array size\n");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d",&amp;size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array elements\n");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size;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d",&amp;arr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size;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sum = sum +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("Sum of the array = %d\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n",sum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609600"/>
            <a:ext cx="3895725" cy="282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32. C program to copy one array to another array.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89844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 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a[5] = { 3, 6, 9, 2, 5 }, n = 5;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b[n],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 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n;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b[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 = a[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("The first array is :");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 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n;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", a[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nThe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second array is :");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 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n;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", b[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914400"/>
            <a:ext cx="44386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33. C program to insert an elements in array at specified position.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9600"/>
            <a:ext cx="6553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#define MAX_SIZE 100</a:t>
            </a:r>
          </a:p>
          <a:p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[MAX_SIZE];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size, num, pos;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size of the array : ");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&amp;size);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elements in array : ");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&lt;size;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]);}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element to insert : ");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&amp;num);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the element position : ");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&amp;pos);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if(pos &gt; size+1 || pos &lt;= 0)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("Invalid position! Please enter position between 1 to %d", size);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=size;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&gt;=pos;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--){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 =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[i-1];}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[pos-1] = num;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size++;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("Array elements after insertion : ");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&lt;size;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("%d\t",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}}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6821" y="524905"/>
            <a:ext cx="3382354" cy="237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34. C program to delete an element in array at specified position.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26378"/>
            <a:ext cx="6858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#define MAX_SIZE 100</a:t>
            </a:r>
          </a:p>
          <a:p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[MAX_SIZE];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size, pos;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size of the array : ");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&amp;size);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elements in array : ");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&lt;size;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]);}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the element position to delete : ");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&amp;pos);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if(pos &lt; 0 || pos &gt; size){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("Invalid position! Please enter position between 1 to %d", size);}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else{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=pos-1;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&lt;size-1;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 =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+ 1];}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size--;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nElements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of array after delete are : ");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&lt;size;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("%d\t",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}}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762000"/>
            <a:ext cx="4086225" cy="220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35. C program to search element in array using linear Search 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685800"/>
            <a:ext cx="3640347" cy="2338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747891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array[100], search, c, number;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the number of elements in array\n");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d",&amp;number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%d numbers\n", number);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 ( c = 0 ; c &lt; number 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c++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d",&amp;array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[c]);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the number to search\n");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d",&amp;search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 ( c = 0 ; c &lt; number 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c++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if ( array[c] == search )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is present at location %d.\n", search, c+1);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break;}}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 ( c == number 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is not present in array.\n", search);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36. C program to find second largest number and sorting using bubble sort in an array.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7089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void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a[100],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i,j,n,temp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("Enter the number of elements");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d",&amp;n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the values");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=0;i&lt;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n;i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d",&amp;a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=0;i&lt;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n;i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for(j=i+1;j&lt;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n;j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if(a[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]&gt;a[j])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 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temp = a[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a[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]=a[j];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a[j]=temp;}}}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("Second largest element is 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d",a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[n-2]);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066800"/>
            <a:ext cx="3581400" cy="204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686800" cy="14176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37. C program to count total number of duplicate elements in an array.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#define MAX_SIZE 100 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[MAX_SIZE];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j, size, count =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size of the array 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&amp;size);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elements in array 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&lt;size;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&lt;size;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for(j=i+1; j&lt;size; j++)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if(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 ==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[j]){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count++;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break;}}}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nTotal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number of duplicate elements found in array = %d", count);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609600"/>
            <a:ext cx="432735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 C program to convert days in to years , weeks and day</a:t>
            </a:r>
            <a:r>
              <a:rPr lang="en-US" i="1" dirty="0" smtClean="0"/>
              <a:t>s.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0" y="1447800"/>
            <a:ext cx="7315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days, years, weeks;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days: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&amp;days);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years = (days / 365);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weeks = (days % 365) / 7;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days  = days - ((years * 365) + (weeks * 7));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("YEARS: %d\n", years);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("WEEKS: %d\n", weeks);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("DAYS: %d", days);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762000"/>
            <a:ext cx="43243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372600" cy="9906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38. C program to perform scalar matrix multiplication 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9600"/>
            <a:ext cx="6858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#define SIZE 3 </a:t>
            </a:r>
          </a:p>
          <a:p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A[SIZE][SIZE];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num, row,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elements in matrix of size %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dx%d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\n", SIZE, SIZE);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for(row=0; row&lt;SIZE; row++)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&lt;SIZE;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&amp;A[row][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any number to multiply with matrix A: 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&amp;num);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for(row=0; row&lt;SIZE; row++)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&lt;SIZE;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A[row][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 = num * A[row][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nResultant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matrix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c.A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\n");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for(row=0; row&lt;SIZE; row++)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&lt;SIZE;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", A[row][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}return 0;}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685801"/>
            <a:ext cx="391797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39. C program to find sum of main diagonal elements of a matrix 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699492"/>
            <a:ext cx="8077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#define SIZE 3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A[SIZE][SIZE];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row,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sum =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elements in matrix of size 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dx%d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\n", SIZE, SIZE);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for(row=0; row&lt;SIZE; row++)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&lt;SIZE;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&amp;A[row][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for(row=0; row&lt;SIZE; row++)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sum = sum + A[row][row];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nSum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of main diagonal elements = %d", sum);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4776" y="685800"/>
            <a:ext cx="311727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0"/>
            <a:ext cx="8686800" cy="17986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40. C program to check sparse AND transpose matrix.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57200"/>
            <a:ext cx="6629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 {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a[10][10], transpose[10][10], r, c;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rows and columns: ");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%d", &amp;r, &amp;c);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nEnter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matrix elements:\n");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r; ++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j = 0; j &lt; c; ++j) {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element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a%d%d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",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+ 1, j + 1);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&amp;a[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][j]);}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nEntered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matrix: \n");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r; ++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j = 0; j &lt; c; ++j) {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 ", a[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][j]);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 (j == c - 1)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("\n");}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r; ++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j = 0; j &lt; c; ++j) {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transpose[j][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 = a[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][j];}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nTranspose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of the matrix:\n");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c; ++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j = 0; j &lt; r; ++j) {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 ", transpose[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][j]);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 (j == r - 1)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("\n");}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return 0;}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7944" y="457201"/>
            <a:ext cx="380030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41. C program to check whether a matrix is Identity matrix or not.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866" name="AutoShape 2" descr="C Program to check Matrix is an Identity Matrix or Not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C Program to check Matrix is an Identity Matrix or Not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C Program to check Matrix is an Identity Matrix or Not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164372"/>
            <a:ext cx="662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#include&lt;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	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j, rows, columns, a[10][10], Flag = 1;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	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 Please Enter Number of rows and columns  :  ");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	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%d", &amp;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&amp;j);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	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 Please Enter the Matrix Elements \n");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	for(rows = 0; rows &lt;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 rows++){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		for(columns = 0; columns &lt; j; columns++){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		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&amp;a[rows][columns]);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	}}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	for(rows = 0; rows &lt;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 rows++)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	{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		for(columns = 0; columns &lt; j; columns++)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	{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		if(a[rows][columns] != 1 &amp;&amp; a[columns][rows] != 0)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		{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			Flag = 0;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			break;}}}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	if(Flag == 1)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	{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		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 The Matrix that you entered is an Identity Matrix ");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}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else</a:t>
            </a:r>
          </a:p>
          <a:p>
            <a:endParaRPr lang="en-US" sz="1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 The Matrix that you entered is Not an Identity Matrix ");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	return 0;}</a:t>
            </a:r>
            <a:endParaRPr lang="en-US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295400"/>
            <a:ext cx="3714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42. C program to merge two sorted array in ascending order.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761999"/>
            <a:ext cx="6629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 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s1, s2, s3;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 Enter the size of 1st array  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 s1);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 Enter the size of 2nd array 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 s2);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s3 = s1 + s2;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 Enter the elements of 1st array\n");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arr1[s1], arr2[s2], arr3[s3];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for (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s1;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 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 arr1[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arr3[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 = arr1[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];{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k = s1;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nEnter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the elements of 2nd array \n");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s2;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 arr2[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arr3[k] = arr3[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k++;}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nThe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merged array before sorting : \n\t");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s3;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 ", arr3[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 The merged array after sorting\n\t");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s3;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tem;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 (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j =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+ 1; j &lt; s3; j++) 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if (arr3[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 &gt; arr3[j]) {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tem = arr3[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arr3[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 = arr3[j];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arr3[j] = tem;}}}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for (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s3;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 %d ", arr3[</a:t>
            </a:r>
            <a:r>
              <a:rPr lang="en-US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386" name="Picture 2" descr="https://files.codingninjas.in/article_images/c-program-to-merge-two-sorted-array-in-ascending-order-2-16553553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685800"/>
            <a:ext cx="4350176" cy="1981199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5240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44. C program to check whether a string is palindrome or not without Compare Function of String.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2001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#include&lt;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char string[40];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length=0, flag=1,i;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string:\n");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gets(string);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=0;string[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]!='\0';i++){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length++;}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=0;i&lt; length/2;i++)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if( string[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 != string[length-1-i] )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flag=0;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break;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if(flag==1)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("PALINDROME");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("NOT PALINDROME");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990600"/>
            <a:ext cx="41529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15163800" cy="6477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string.h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char s[1000];  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i,j,k,count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=0,n;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 the string : ");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gets(s);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for(j=0;s[j];j++);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 n=j;  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 frequency count character in string:\n");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=0;i&lt;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n;i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 {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	count=1;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	if(s[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	{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for(j=i+1;j&lt;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n;j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  {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        if(s[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]==s[j]){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count++;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s[j]='\0';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     	}}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    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 '%c' = %d \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n",s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sz="20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],count);} 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	} </a:t>
            </a:r>
            <a:b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  <a:endParaRPr lang="en-US" sz="20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45. C Program To Count Frequency Of Each Character In String</a:t>
            </a:r>
            <a:r>
              <a:rPr lang="en-US" b="1" dirty="0" smtClean="0"/>
              <a:t> 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4425" y="609600"/>
            <a:ext cx="3609975" cy="221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686800" cy="17224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46. C program to find diameter, circumference and area of a circle using functions.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19200"/>
            <a:ext cx="45720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math.h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double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getDiameter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(double radius);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double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getCircumference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(double radius);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double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getArea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(double radius);</a:t>
            </a:r>
          </a:p>
          <a:p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 {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float radius,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dia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circ, area;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radius of circle: ");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("%f", &amp;radius);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dia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=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getDiameter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(radius);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circ =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getCircumference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(radius);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area =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getArea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(radius);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("Diameter of the circle = %.2f units\n",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dia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("Circumference of the circle = %.2f units\n", circ);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("Area of the circle = %.2f sq. units", area);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double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getDiameter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(double radius) 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(2 * radius);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double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getCircumference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(double radius) 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(2 * M_PI * radius); 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double </a:t>
            </a:r>
            <a:r>
              <a:rPr lang="en-US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getArea</a:t>
            </a:r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(double radius)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(M_PI * radius * radius);</a:t>
            </a:r>
          </a:p>
          <a:p>
            <a:r>
              <a:rPr lang="en-US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9630" y="1143000"/>
            <a:ext cx="392052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686800" cy="16462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47. C program to check prime, </a:t>
            </a:r>
            <a:r>
              <a:rPr lang="en-US" sz="24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armstrong</a:t>
            </a:r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and perfect numbers using functions.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8077200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#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include &lt;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checkArmstrong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n1);</a:t>
            </a:r>
          </a:p>
          <a:p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checkPerfect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n1);</a:t>
            </a:r>
          </a:p>
          <a:p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n1;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("\n\n Function : check Armstrong and perfect numbers :\n");                                                                                         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("-----------------------------------------------------\n"); 	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 Input any number: ");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&amp;n1);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if(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checkArmstrong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(n1)){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 The %d is an Armstrong number.\n", n1);}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else{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 The %d is not an Armstrong number.\n", n1);}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if(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checkPerfect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(n1)){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 The %d is a Perfect number.\n\n", n1);}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else{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 The %d is not a Perfect number.\n\n", n1);}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</a:p>
          <a:p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checkArmstrong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n1) {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ld, sum, num;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sum = 0;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num = n1;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while(num!=0)  {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ld = num % 10;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sum += ld * ld * ld;  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num = num/10;  }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(n1 == sum);}</a:t>
            </a:r>
          </a:p>
          <a:p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checkPerfect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n1) {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sum, num;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sum = 0;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num = n1;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&lt;num;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if(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num%i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== 0){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sum += </a:t>
            </a:r>
            <a:r>
              <a:rPr lang="en-US" sz="105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  }}</a:t>
            </a:r>
          </a:p>
          <a:p>
            <a:r>
              <a:rPr lang="en-US" sz="10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return (n1 == sum);}</a:t>
            </a:r>
            <a:endParaRPr lang="en-US" sz="105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8974" y="1066801"/>
            <a:ext cx="3131126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48. C program to add two numbers using pointers.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first, second, *p, *q, sum;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two integers to add\n");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d%d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", &amp;first, &amp;second);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p = &amp;first;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q = &amp;second;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sum = *p + *q;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("Sum of entered numbers = %d\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n",sum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9049" y="838199"/>
            <a:ext cx="3769676" cy="220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686800" cy="12192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5. C program to find power and square root of any number.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579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math.h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 ()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double x, y,result,result1;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 number\n");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("%lf", &amp;x);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lf",&amp;y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result 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(x);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result1=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pow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("Square root of %lf = %lf\n", x, result);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("Power of this %lf on %lf = %lf",y,x,result1);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26" y="685800"/>
            <a:ext cx="4105274" cy="236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3400"/>
            <a:ext cx="8686800" cy="19510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49a. Swap 2 numbers using call by Value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71691"/>
            <a:ext cx="7315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include&lt;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void swap(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int,int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);        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void main( 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n1,n2;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the two numbers to be swapped\n");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("%d%d",&amp;n1,&amp;n2);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nThe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values of n1 and n2 in the main function before calling the swap function are n1=%d n2=%d",n1,n2);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swap(n1,n2);                                        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nThe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values of n1 and n2 in the main function after calling the swap function are n1=%d n2=%d",n1,n2);}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void swap(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n1,int n2)                         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temp;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temp=n1;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n1=n2;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n2=temp;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nThe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values of n1 and n2 in the swap function after swapping are n1=%d n2=%d",n1,n2);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685800"/>
            <a:ext cx="365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85800"/>
            <a:ext cx="8686800" cy="21034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49b. Swap 2 numbers using call by reference.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2000"/>
            <a:ext cx="6858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void swap(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* num1,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* num2);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num1, num2;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two numbers: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d%d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", &amp;num1, &amp;num2);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("Before swapping in main 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("Value of num1 = %d \n", num1);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("Value of num2 = %d \n\n", num2);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swap(&amp;num1, &amp;num2);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void swap(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* num1,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* num2){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temp;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temp = *num1;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*num1= *num2;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*num2= temp;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("After swapping in swap function 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("Value of num1 = %d \n", *num1);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("Value of num2 = %d \n\n", *num2);}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914400"/>
            <a:ext cx="3371850" cy="225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7200"/>
            <a:ext cx="8686800" cy="18748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50.  C program to reverse an array using pointers.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20889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#define N 5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a[N],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*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ptr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%d integer numbers\n", N);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N;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&amp;a[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]);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ptr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&amp;a[N - 1];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nElements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of array in reverse order ...\n");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0;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 N;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("%5d", *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ptr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--);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192895"/>
            <a:ext cx="3629025" cy="185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686800" cy="17224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51. Square Star Pattern.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28343"/>
            <a:ext cx="68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j, N;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number of rows: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&lt;=N;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for(j=1; j&lt;=N; j++)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("*");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762000"/>
            <a:ext cx="4695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7201"/>
            <a:ext cx="8686800" cy="1356519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52. Right Triangle Star Pattern.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28343"/>
            <a:ext cx="68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j, n;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value of n: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&lt;=n;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for(j=1; j&lt;=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 j++)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("*");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762000"/>
            <a:ext cx="46767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686800" cy="14176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53. Square Number 1 Pattern.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rows, cols,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j;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number of rows: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&amp;rows);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number of columns: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&amp;cols);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&lt;=rows;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for(j=1; j&lt;=cols; j++)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("1");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838200"/>
            <a:ext cx="42291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5344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54.  HALF </a:t>
            </a:r>
            <a:r>
              <a:rPr lang="en-US" sz="24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Pyramind</a:t>
            </a:r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Star Pattern.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82341"/>
            <a:ext cx="685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j, rows;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the number of rows: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&amp;rows);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for 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&lt;= rows; ++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for (j = 1; j &lt;=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 ++j)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("*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865883"/>
            <a:ext cx="3886200" cy="279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686800" cy="1417638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55. Hollow </a:t>
            </a:r>
            <a:r>
              <a:rPr lang="en-US" sz="2400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Pyramind</a:t>
            </a:r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star pattern.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70892"/>
            <a:ext cx="7162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j, rows;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number of rows 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&amp;rows);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for(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&lt;=rows;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for(j=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; j&lt;rows; j++)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for(j=1; j&lt;=(2*i-1); j++)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if(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==rows || j==1 || j==(2*i-1))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("*");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else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 ");}}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0;}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609600"/>
            <a:ext cx="42957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National Thank You Note Day (December 26th) | Days Of The Ye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7600" y="-3048000"/>
            <a:ext cx="19691363" cy="1312429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6. C program to calculate total, average and percentage and grades of five subjects.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6629400" cy="53553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float eng,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phy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chem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math, comp;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float total, average, percentage;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marks of five subjects: \n");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f%f%f%f%f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", &amp;eng, &amp;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phy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&amp;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chem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&amp;math, &amp;comp);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total = eng +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phy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chem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math + comp;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average = total / 5.0;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percentage = (total / 500.0) * 100;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("Total marks = %2f\n", total);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("Average marks = %2f\n", average);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("Percentage = %2f%% ", percentage);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33400"/>
            <a:ext cx="360960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7. C program to check Least Significant Bit (LSB) and MSB of a number using bitwise operator.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num,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msb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BITS;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any number: ");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("%d", &amp;num);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msb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= 1 &lt;&lt; (BITS - 1);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if(num &amp; 1)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("LSB of %d is set (1).\n", num);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("LSB of %d is unset (0).\n", num);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if(num &amp;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msb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("MSB of %d is set (1).\n", num);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else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("MSB of %d is unset (0).\n", num);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838200"/>
            <a:ext cx="42195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8a. C program to swap two numbers  WITHOUT using  3</a:t>
            </a:r>
            <a:r>
              <a:rPr lang="en-US" sz="2400" i="1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RD</a:t>
            </a:r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VARIABLE.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432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43000"/>
            <a:ext cx="6172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var1, var2;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two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integersn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d%d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", &amp;var1, &amp;var2);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("Before Swapping: First variable = %d\n Second variable = %d\n", var1, var2);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var1 = var1 + var2;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var2 = var1 - var2;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var1 = var1 - var2;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("After Swapping: First variable = %d\n Second variable = %d\n", var1, var2);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838200"/>
            <a:ext cx="3664633" cy="200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92162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8b. C program to swap two numbers USING 3</a:t>
            </a:r>
            <a:r>
              <a:rPr lang="en-US" sz="2400" i="1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rd</a:t>
            </a:r>
            <a:r>
              <a:rPr lang="en-US" sz="24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VARIABLE.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4876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 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main()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var1, var2, temp; 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("Enter two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integersn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("%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d%d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", &amp;var1, &amp;var2);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("Before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Swappingn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First variable = %d\n Second variable = %d\n", var1, var2);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temp = var1;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var1 = var2;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var2 = temp;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("After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Swappingn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First variable = %d\n Second variable = %d\n", var1, var2);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return 0;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685800"/>
            <a:ext cx="43243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7153</Words>
  <Application>Microsoft Office PowerPoint</Application>
  <PresentationFormat>On-screen Show (4:3)</PresentationFormat>
  <Paragraphs>1159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Apex</vt:lpstr>
      <vt:lpstr>  1. C program to perform all arithmetic operations.</vt:lpstr>
      <vt:lpstr>2.  C  program to find area of a triangle if base and height are given.                                                                                                          </vt:lpstr>
      <vt:lpstr>3. C program to find all angles of a triangle if two angles are given.</vt:lpstr>
      <vt:lpstr>4. C program to convert days in to years , weeks and days.</vt:lpstr>
      <vt:lpstr>5. C program to find power and square root of any number.</vt:lpstr>
      <vt:lpstr>6. C program to calculate total, average and percentage and grades of five subjects.</vt:lpstr>
      <vt:lpstr>7. C program to check Least Significant Bit (LSB) and MSB of a number using bitwise operator.</vt:lpstr>
      <vt:lpstr>8a. C program to swap two numbers  WITHOUT using  3RD  VARIABLE.</vt:lpstr>
      <vt:lpstr>8b. C program to swap two numbers USING 3rd VARIABLE.</vt:lpstr>
      <vt:lpstr>9. C program to find maximum between three numbers using conditional operator AND Ternary Operator.</vt:lpstr>
      <vt:lpstr>10.  C program to check Alphabet, digit or special character using Conditional operator.</vt:lpstr>
      <vt:lpstr>11. C program to calculate electricity bill.  </vt:lpstr>
      <vt:lpstr>12a. C program to create Simple Calculator using switch case.</vt:lpstr>
      <vt:lpstr>12b. C program to print day of week name using switch case. </vt:lpstr>
      <vt:lpstr>13. C program to check vowel or consonant using switch case.</vt:lpstr>
      <vt:lpstr>14. C program to check positive , negative or zero using switch case.</vt:lpstr>
      <vt:lpstr>15. C program to check whether a triangle is Equilateral, Isosceles or Scalene.</vt:lpstr>
      <vt:lpstr>16.  C program to print all natural numbers  And sum of it from 1 to n.</vt:lpstr>
      <vt:lpstr>17. C program to print all even numbers And sum of it from 0 to n.</vt:lpstr>
      <vt:lpstr> 18. C program to print multiplication table of a number.</vt:lpstr>
      <vt:lpstr>19. C program to calculate factorial of a number.</vt:lpstr>
      <vt:lpstr>20. C program to check whether a number is palindrome or not.</vt:lpstr>
      <vt:lpstr>21.C program to count frequency of digits in a given number. </vt:lpstr>
      <vt:lpstr>22. C program to find HCF and LCM of two numbers.</vt:lpstr>
      <vt:lpstr>23. C program to print all prime numbers between 1 to n.</vt:lpstr>
      <vt:lpstr>24. C program to print all strong Numbers between 1 to n.</vt:lpstr>
      <vt:lpstr>25. C program to print fibonacci series up to n terms.</vt:lpstr>
      <vt:lpstr>26. C program to print Armstrong numbers from 1 to n and check whether a given number is armstrong number is not .</vt:lpstr>
      <vt:lpstr>27. C program to print all Perfect numbers between 1 to n And check a given number is perfect number or not.</vt:lpstr>
      <vt:lpstr>28. C program to find the power of any number using for loop.</vt:lpstr>
      <vt:lpstr>29. </vt:lpstr>
      <vt:lpstr>30. C program to print Pascal triangle up to n rows.</vt:lpstr>
      <vt:lpstr>31. C program to find sum of all elements of array.</vt:lpstr>
      <vt:lpstr>32. C program to copy one array to another array.</vt:lpstr>
      <vt:lpstr>33. C program to insert an elements in array at specified position.</vt:lpstr>
      <vt:lpstr>34. C program to delete an element in array at specified position.</vt:lpstr>
      <vt:lpstr>35. C program to search element in array using linear Search .</vt:lpstr>
      <vt:lpstr>36. C program to find second largest number and sorting using bubble sort in an array.</vt:lpstr>
      <vt:lpstr>37. C program to count total number of duplicate elements in an array.</vt:lpstr>
      <vt:lpstr>38. C program to perform scalar matrix multiplication </vt:lpstr>
      <vt:lpstr>39. C program to find sum of main diagonal elements of a matrix .</vt:lpstr>
      <vt:lpstr>40. C program to check sparse AND transpose matrix.</vt:lpstr>
      <vt:lpstr>41. C program to check whether a matrix is Identity matrix or not.</vt:lpstr>
      <vt:lpstr> 42. C program to merge two sorted array in ascending order.</vt:lpstr>
      <vt:lpstr>44. C program to check whether a string is palindrome or not without Compare Function of String.</vt:lpstr>
      <vt:lpstr> #include &lt;stdio.h&gt; #include &lt;string.h&gt; int main(){     char s[1000];       int  i,j,k,count=0,n;     printf("Enter  the string : ");     gets(s);     for(j=0;s[j];j++);   n=j;    printf(" frequency count character in string:\n");     for(i=0;i&lt;n;i++) {       count=1;      if(s[i])      {       for(j=i+1;j&lt;n;j++)  {          if(s[i]==s[j]){                  count++;                  s[j]='\0';        }}      printf(" '%c' = %d \n",s[i],count);}    }      return 0;}</vt:lpstr>
      <vt:lpstr>46. C program to find diameter, circumference and area of a circle using functions.</vt:lpstr>
      <vt:lpstr>47. C program to check prime, armstrong and perfect numbers using functions.</vt:lpstr>
      <vt:lpstr>48. C program to add two numbers using pointers.</vt:lpstr>
      <vt:lpstr>49a. Swap 2 numbers using call by Value</vt:lpstr>
      <vt:lpstr>49b. Swap 2 numbers using call by reference.</vt:lpstr>
      <vt:lpstr>50.  C program to reverse an array using pointers.</vt:lpstr>
      <vt:lpstr>51. Square Star Pattern.</vt:lpstr>
      <vt:lpstr>52. Right Triangle Star Pattern.</vt:lpstr>
      <vt:lpstr>53. Square Number 1 Pattern.</vt:lpstr>
      <vt:lpstr>54.  HALF Pyramind  Star Pattern.</vt:lpstr>
      <vt:lpstr>55. Hollow Pyramind star pattern.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WORK</dc:title>
  <dc:creator>dell</dc:creator>
  <cp:lastModifiedBy>dell</cp:lastModifiedBy>
  <cp:revision>104</cp:revision>
  <dcterms:created xsi:type="dcterms:W3CDTF">2023-01-10T13:03:37Z</dcterms:created>
  <dcterms:modified xsi:type="dcterms:W3CDTF">2023-01-12T18:54:32Z</dcterms:modified>
</cp:coreProperties>
</file>