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7" t="19245" r="58017" b="13890"/>
          <a:stretch/>
        </p:blipFill>
        <p:spPr bwMode="auto">
          <a:xfrm>
            <a:off x="762000" y="762000"/>
            <a:ext cx="6858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76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DCM</dc:creator>
  <cp:lastModifiedBy>DCM</cp:lastModifiedBy>
  <cp:revision>1</cp:revision>
  <dcterms:created xsi:type="dcterms:W3CDTF">2006-08-16T00:00:00Z</dcterms:created>
  <dcterms:modified xsi:type="dcterms:W3CDTF">2023-01-26T04:49:26Z</dcterms:modified>
</cp:coreProperties>
</file>