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6" autoAdjust="0"/>
  </p:normalViewPr>
  <p:slideViewPr>
    <p:cSldViewPr>
      <p:cViewPr varScale="1">
        <p:scale>
          <a:sx n="69" d="100"/>
          <a:sy n="69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" t="15039" r="2269" b="25976"/>
          <a:stretch/>
        </p:blipFill>
        <p:spPr bwMode="auto">
          <a:xfrm>
            <a:off x="27709" y="131618"/>
            <a:ext cx="9019309" cy="61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65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DCM</dc:creator>
  <cp:lastModifiedBy>DCM</cp:lastModifiedBy>
  <cp:revision>1</cp:revision>
  <dcterms:created xsi:type="dcterms:W3CDTF">2006-08-16T00:00:00Z</dcterms:created>
  <dcterms:modified xsi:type="dcterms:W3CDTF">2023-02-03T09:03:08Z</dcterms:modified>
</cp:coreProperties>
</file>