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64" r:id="rId12"/>
    <p:sldId id="265" r:id="rId13"/>
    <p:sldId id="272" r:id="rId14"/>
    <p:sldId id="266" r:id="rId15"/>
    <p:sldId id="275" r:id="rId16"/>
    <p:sldId id="267" r:id="rId17"/>
    <p:sldId id="274" r:id="rId18"/>
    <p:sldId id="268" r:id="rId19"/>
    <p:sldId id="27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7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B5C5-DBB5-47FC-B774-31FBA8CD9252}" type="datetimeFigureOut">
              <a:rPr lang="en-US" smtClean="0"/>
              <a:t>29-Apr-17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30D1-EFE5-48E6-A52C-C9B7DF8DB0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</a:t>
            </a:r>
            <a:r>
              <a:rPr lang="en-US" dirty="0" smtClean="0"/>
              <a:t>: PART B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GRADED ASSIGNMENT</a:t>
            </a:r>
            <a:br>
              <a:rPr lang="en-US" dirty="0" smtClean="0"/>
            </a:br>
            <a:r>
              <a:rPr lang="en-US" dirty="0" smtClean="0"/>
              <a:t>CREDIT SCORING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NEELAM AGARWAL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 ID: Jig11670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2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3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 rotWithShape="1">
          <a:blip r:embed="rId2"/>
          <a:srcRect t="29262" b="31046"/>
          <a:stretch/>
        </p:blipFill>
        <p:spPr bwMode="auto">
          <a:xfrm>
            <a:off x="0" y="1981200"/>
            <a:ext cx="91440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280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t="28081" b="32211"/>
          <a:stretch/>
        </p:blipFill>
        <p:spPr bwMode="auto">
          <a:xfrm>
            <a:off x="0" y="2438400"/>
            <a:ext cx="91440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7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t="28542" b="32403"/>
          <a:stretch/>
        </p:blipFill>
        <p:spPr bwMode="auto">
          <a:xfrm>
            <a:off x="0" y="2133600"/>
            <a:ext cx="9144000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507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6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29331" b="31267"/>
          <a:stretch/>
        </p:blipFill>
        <p:spPr bwMode="auto">
          <a:xfrm>
            <a:off x="0" y="1939636"/>
            <a:ext cx="9144000" cy="3318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79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7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t="29072" b="31166"/>
          <a:stretch/>
        </p:blipFill>
        <p:spPr bwMode="auto">
          <a:xfrm>
            <a:off x="0" y="2057400"/>
            <a:ext cx="914400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41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8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30144" b="30752"/>
          <a:stretch/>
        </p:blipFill>
        <p:spPr bwMode="auto">
          <a:xfrm>
            <a:off x="0" y="2286000"/>
            <a:ext cx="91440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79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9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t="29446" b="28873"/>
          <a:stretch/>
        </p:blipFill>
        <p:spPr bwMode="auto">
          <a:xfrm>
            <a:off x="27708" y="2133600"/>
            <a:ext cx="9116291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994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30211" b="27972"/>
          <a:stretch/>
        </p:blipFill>
        <p:spPr bwMode="auto">
          <a:xfrm>
            <a:off x="0" y="2362200"/>
            <a:ext cx="91440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79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t="31084" b="29488"/>
          <a:stretch/>
        </p:blipFill>
        <p:spPr bwMode="auto">
          <a:xfrm>
            <a:off x="0" y="2209800"/>
            <a:ext cx="91440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049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31152" b="29330"/>
          <a:stretch/>
        </p:blipFill>
        <p:spPr bwMode="auto">
          <a:xfrm>
            <a:off x="13854" y="2209800"/>
            <a:ext cx="9130145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7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K Means clustering algorithm on the data as an unsupervised approach to see if there are Customer segments that are distinct?</a:t>
            </a:r>
          </a:p>
          <a:p>
            <a:r>
              <a:rPr lang="en-US" dirty="0" smtClean="0"/>
              <a:t>How many distinct segments can you identify? Run a basic profiling for each segment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Means clustering algorithm on the data is completed. </a:t>
            </a:r>
          </a:p>
          <a:p>
            <a:endParaRPr lang="en-US" dirty="0" smtClean="0"/>
          </a:p>
          <a:p>
            <a:r>
              <a:rPr lang="en-US" dirty="0" smtClean="0"/>
              <a:t>12 distinct segments are identified.</a:t>
            </a:r>
          </a:p>
          <a:p>
            <a:endParaRPr lang="en-US" dirty="0" smtClean="0"/>
          </a:p>
          <a:p>
            <a:r>
              <a:rPr lang="en-US" dirty="0" smtClean="0"/>
              <a:t>Basic profiling for each cluster is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 was imported in SAS after giving unique IDs. Manipulation and preparation of the data was done.</a:t>
            </a:r>
          </a:p>
          <a:p>
            <a:r>
              <a:rPr lang="en-US" dirty="0" smtClean="0"/>
              <a:t>Data was first </a:t>
            </a:r>
            <a:r>
              <a:rPr lang="en-US" b="1" dirty="0" smtClean="0"/>
              <a:t>scaled</a:t>
            </a:r>
            <a:r>
              <a:rPr lang="en-US" dirty="0" smtClean="0"/>
              <a:t> and then each attribute was given </a:t>
            </a:r>
            <a:r>
              <a:rPr lang="en-US" b="1" dirty="0" smtClean="0"/>
              <a:t>weight</a:t>
            </a:r>
            <a:r>
              <a:rPr lang="en-US" dirty="0" smtClean="0"/>
              <a:t> based on my understanding of the data.</a:t>
            </a:r>
          </a:p>
          <a:p>
            <a:r>
              <a:rPr lang="en-US" dirty="0" smtClean="0"/>
              <a:t>Fastclus was executed and Clusters were made. After approximately 20 Iterations, 12 clusters were finalized.</a:t>
            </a:r>
          </a:p>
          <a:p>
            <a:r>
              <a:rPr lang="en-US" dirty="0" smtClean="0"/>
              <a:t>Following are the screenshots of some of the iterations done to derive appropriate number of clusters with reasonable number of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2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 smtClean="0"/>
              <a:t>CLUSTER SUMMARY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When k=5 and monthly </a:t>
            </a:r>
            <a:r>
              <a:rPr lang="en-US" sz="2500" dirty="0"/>
              <a:t>income, dependent and house is weighed </a:t>
            </a:r>
            <a:r>
              <a:rPr lang="en-US" sz="2500" dirty="0" smtClean="0"/>
              <a:t>more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077" t="32837" r="12186" b="31184"/>
          <a:stretch/>
        </p:blipFill>
        <p:spPr bwMode="auto">
          <a:xfrm>
            <a:off x="838201" y="3048000"/>
            <a:ext cx="7086600" cy="266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790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SUMMARY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k=8 and monthly </a:t>
            </a:r>
            <a:r>
              <a:rPr lang="en-US" dirty="0" smtClean="0"/>
              <a:t>income*10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535" t="46524" r="3475" b="17432"/>
          <a:stretch/>
        </p:blipFill>
        <p:spPr bwMode="auto">
          <a:xfrm>
            <a:off x="1143000" y="2362200"/>
            <a:ext cx="67056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57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SUMMARY CONTD..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smtClean="0"/>
              <a:t>k=12, </a:t>
            </a:r>
            <a:r>
              <a:rPr lang="en-US" dirty="0" smtClean="0"/>
              <a:t>income*3, dependent*10 and education*10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7693" t="38312" r="8375" b="14648"/>
          <a:stretch/>
        </p:blipFill>
        <p:spPr bwMode="auto">
          <a:xfrm>
            <a:off x="1143000" y="2651124"/>
            <a:ext cx="6858000" cy="3216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387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this, the </a:t>
            </a:r>
            <a:r>
              <a:rPr lang="en-US" dirty="0" smtClean="0"/>
              <a:t>cluster data was merged with the actual data and sorted BY CLUSTERS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Mean of individual clusters and Population was derived and Z-score was obtained from the formula,</a:t>
            </a:r>
          </a:p>
          <a:p>
            <a:pPr marL="0" indent="0">
              <a:buNone/>
            </a:pPr>
            <a:r>
              <a:rPr lang="en-US" dirty="0" smtClean="0"/>
              <a:t>            (Pop mean-Cluster mean)/PSD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Where PSD = Population </a:t>
            </a:r>
            <a:r>
              <a:rPr lang="en-US" dirty="0"/>
              <a:t>S</a:t>
            </a:r>
            <a:r>
              <a:rPr lang="en-US" dirty="0" smtClean="0"/>
              <a:t>tandard Deviation</a:t>
            </a:r>
            <a:endParaRPr lang="en-US" dirty="0" smtClean="0"/>
          </a:p>
          <a:p>
            <a:r>
              <a:rPr lang="en-US" dirty="0" smtClean="0"/>
              <a:t>After obtaining Z-score for all the variables in each cluster, Variables from 1-12 were decided.</a:t>
            </a:r>
          </a:p>
          <a:p>
            <a:r>
              <a:rPr lang="en-US" dirty="0" smtClean="0"/>
              <a:t>Following are Screen shots of all the clusters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CLUSTER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7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 rotWithShape="1">
          <a:blip r:embed="rId2"/>
          <a:srcRect t="25519" b="28552"/>
          <a:stretch/>
        </p:blipFill>
        <p:spPr bwMode="auto">
          <a:xfrm>
            <a:off x="0" y="1752600"/>
            <a:ext cx="9144000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747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t="28083" b="31247"/>
          <a:stretch/>
        </p:blipFill>
        <p:spPr bwMode="auto">
          <a:xfrm>
            <a:off x="0" y="1981200"/>
            <a:ext cx="91440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7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290</Words>
  <Application>Microsoft Office PowerPoint</Application>
  <PresentationFormat>On-screen Show (4:3)</PresentationFormat>
  <Paragraphs>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CLUSTERING: PART B  GRADED ASSIGNMENT CREDIT SCORING</vt:lpstr>
      <vt:lpstr>PROBLEM STATEMENT</vt:lpstr>
      <vt:lpstr>Problem Assessment</vt:lpstr>
      <vt:lpstr>CLUSTER SUMMARY</vt:lpstr>
      <vt:lpstr>CLUSTER SUMMARY CONTD..</vt:lpstr>
      <vt:lpstr>CLUSTER SUMMARY CONTD..</vt:lpstr>
      <vt:lpstr>CLUSTER PROFILING</vt:lpstr>
      <vt:lpstr>CLUSTER 1</vt:lpstr>
      <vt:lpstr>CLUSTER 2</vt:lpstr>
      <vt:lpstr>CLUSTER 3</vt:lpstr>
      <vt:lpstr>CLUSTER 4</vt:lpstr>
      <vt:lpstr>CLUSTER 5</vt:lpstr>
      <vt:lpstr>CLUSTER 6</vt:lpstr>
      <vt:lpstr>CLUSTER 7</vt:lpstr>
      <vt:lpstr>CLUSTER 8</vt:lpstr>
      <vt:lpstr>CLUSTER 9</vt:lpstr>
      <vt:lpstr>CLUSTER 10</vt:lpstr>
      <vt:lpstr>CLUSTER 11</vt:lpstr>
      <vt:lpstr>CLUSTER 12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CLUSTERING: PART B  GRADED ASSIGNMENT CREDIT SCORING</dc:title>
  <dc:creator>Harshit</dc:creator>
  <cp:lastModifiedBy>Harshit</cp:lastModifiedBy>
  <cp:revision>12</cp:revision>
  <dcterms:created xsi:type="dcterms:W3CDTF">2017-04-29T09:04:05Z</dcterms:created>
  <dcterms:modified xsi:type="dcterms:W3CDTF">2017-04-29T11:15:31Z</dcterms:modified>
</cp:coreProperties>
</file>