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6a0ba448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6a0ba448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6a0ba4483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g2f6a0ba4483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6a0ba4483_2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6a0ba4483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g2f6a0ba4483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f6a0ba4483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6a0ba4483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g2f6a0ba4483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f6a0ba4483_2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a0ba448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2f6a0ba448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f6a0ba4483_2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6a0ba448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g2f6a0ba448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f6a0ba4483_2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indiawris.gov.in/wris/#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5447420" y="922838"/>
            <a:ext cx="3478954" cy="3866225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6466716" y="1713857"/>
            <a:ext cx="2402632" cy="256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248464" y="-395068"/>
            <a:ext cx="777240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sz="3000" b="1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79645" y="791621"/>
            <a:ext cx="5096687" cy="416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Statement ID – </a:t>
            </a: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SIH1692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900" marR="0" lvl="0" indent="-215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Statement Title- </a:t>
            </a:r>
          </a:p>
          <a:p>
            <a:pPr marR="0"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Forecasting Future Water Requirements and Assessing Storage Capacities in Reservoirs</a:t>
            </a:r>
          </a:p>
          <a:p>
            <a:pPr marL="215900" marR="0" lvl="0" indent="-215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Theme- </a:t>
            </a: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Smart Education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900" marR="0" lvl="0" indent="-215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PS Category- </a:t>
            </a: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Software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900" marR="0" lvl="0" indent="-215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Team Name – </a:t>
            </a: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Drips-out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276521" y="2664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Times New Roman"/>
                <a:ea typeface="Times New Roman"/>
                <a:cs typeface="Times New Roman"/>
                <a:sym typeface="Times New Roman"/>
              </a:rPr>
              <a:t>HydroScape</a:t>
            </a:r>
            <a:br>
              <a:rPr lang="en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Mapping the future of water sustainability”</a:t>
            </a:r>
            <a:endParaRPr dirty="0"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2;p27" descr="Your startup LOGO">
            <a:extLst>
              <a:ext uri="{FF2B5EF4-FFF2-40B4-BE49-F238E27FC236}">
                <a16:creationId xmlns:a16="http://schemas.microsoft.com/office/drawing/2014/main" id="{ACAF73C8-ECE5-BA29-380B-771BB5AE5B19}"/>
              </a:ext>
            </a:extLst>
          </p:cNvPr>
          <p:cNvSpPr/>
          <p:nvPr/>
        </p:nvSpPr>
        <p:spPr>
          <a:xfrm>
            <a:off x="276521" y="103358"/>
            <a:ext cx="1165158" cy="57909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Drips-out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104F8-1E61-B600-64B0-52F2CAC2FC80}"/>
              </a:ext>
            </a:extLst>
          </p:cNvPr>
          <p:cNvSpPr txBox="1"/>
          <p:nvPr/>
        </p:nvSpPr>
        <p:spPr>
          <a:xfrm>
            <a:off x="396475" y="1193177"/>
            <a:ext cx="54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Supply Mapping: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712EA-3F90-649D-D6D0-39F0B5044A7C}"/>
              </a:ext>
            </a:extLst>
          </p:cNvPr>
          <p:cNvSpPr txBox="1"/>
          <p:nvPr/>
        </p:nvSpPr>
        <p:spPr>
          <a:xfrm>
            <a:off x="720544" y="1474581"/>
            <a:ext cx="5171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reservoir connections to districts and analyze capacities.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0CDFB-550F-A832-19C3-041E4045487C}"/>
              </a:ext>
            </a:extLst>
          </p:cNvPr>
          <p:cNvSpPr txBox="1"/>
          <p:nvPr/>
        </p:nvSpPr>
        <p:spPr>
          <a:xfrm>
            <a:off x="396474" y="1795436"/>
            <a:ext cx="29099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Water Usage Analysis: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76CBE-D9DA-0C5D-7612-784945A7E932}"/>
              </a:ext>
            </a:extLst>
          </p:cNvPr>
          <p:cNvSpPr txBox="1"/>
          <p:nvPr/>
        </p:nvSpPr>
        <p:spPr>
          <a:xfrm>
            <a:off x="722921" y="2111972"/>
            <a:ext cx="747247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agricultural, industrial, and domestic water demands,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including ecological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footprints description.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collection, processing and Integration</a:t>
            </a:r>
          </a:p>
          <a:p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3BA67-D71D-659D-81A1-A7994116D6D4}"/>
              </a:ext>
            </a:extLst>
          </p:cNvPr>
          <p:cNvSpPr txBox="1"/>
          <p:nvPr/>
        </p:nvSpPr>
        <p:spPr>
          <a:xfrm>
            <a:off x="396474" y="3032428"/>
            <a:ext cx="3584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Water Demand &amp; Sectoral Analysis: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570AB-4B07-191E-D436-0E170864E2A0}"/>
              </a:ext>
            </a:extLst>
          </p:cNvPr>
          <p:cNvSpPr txBox="1"/>
          <p:nvPr/>
        </p:nvSpPr>
        <p:spPr>
          <a:xfrm>
            <a:off x="710700" y="3381783"/>
            <a:ext cx="76824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water demand by sector and assess irrigation and consumption patterns through AI-driven models.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A7A04-FEB9-DEA8-1E66-5C60711F0F80}"/>
              </a:ext>
            </a:extLst>
          </p:cNvPr>
          <p:cNvSpPr txBox="1"/>
          <p:nvPr/>
        </p:nvSpPr>
        <p:spPr>
          <a:xfrm>
            <a:off x="396474" y="3628861"/>
            <a:ext cx="51118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Strategic Allocation &amp; Management: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B4B12-7B66-2C5C-A6E6-47AD125621D6}"/>
              </a:ext>
            </a:extLst>
          </p:cNvPr>
          <p:cNvSpPr txBox="1"/>
          <p:nvPr/>
        </p:nvSpPr>
        <p:spPr>
          <a:xfrm>
            <a:off x="710700" y="3953063"/>
            <a:ext cx="69927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AI models, simulate extreme scenarios, and use Power BI for visualization.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1CF19-2CA2-8CD0-ED70-F482886E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149" y="1044243"/>
            <a:ext cx="2977376" cy="20097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78419" y="1"/>
            <a:ext cx="8188429" cy="37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7" descr="Your startup LOGO"/>
          <p:cNvSpPr/>
          <p:nvPr/>
        </p:nvSpPr>
        <p:spPr>
          <a:xfrm>
            <a:off x="106136" y="87881"/>
            <a:ext cx="1165158" cy="57909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Drips-out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35AF62-C293-54A7-2219-97A8ECA3A2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93" t="7412" r="5417" b="7192"/>
          <a:stretch/>
        </p:blipFill>
        <p:spPr>
          <a:xfrm>
            <a:off x="104573" y="822960"/>
            <a:ext cx="5336107" cy="3943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DE436-D191-4E75-FB41-E844F02963C2}"/>
              </a:ext>
            </a:extLst>
          </p:cNvPr>
          <p:cNvSpPr txBox="1"/>
          <p:nvPr/>
        </p:nvSpPr>
        <p:spPr>
          <a:xfrm>
            <a:off x="5879315" y="931219"/>
            <a:ext cx="1740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76FFA-0310-7C57-93A0-E751398CEC82}"/>
              </a:ext>
            </a:extLst>
          </p:cNvPr>
          <p:cNvSpPr txBox="1"/>
          <p:nvPr/>
        </p:nvSpPr>
        <p:spPr>
          <a:xfrm>
            <a:off x="6074647" y="1238594"/>
            <a:ext cx="27976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Processing: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Beautiful Soup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Selenium, Microsoft Excel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D1C55-D545-BCEC-F10E-979B2417FD46}"/>
              </a:ext>
            </a:extLst>
          </p:cNvPr>
          <p:cNvSpPr txBox="1"/>
          <p:nvPr/>
        </p:nvSpPr>
        <p:spPr>
          <a:xfrm>
            <a:off x="6074647" y="1792786"/>
            <a:ext cx="261710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Python, NumPy, Pandas,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Scikit-Learn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Statsmodels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Time-series Model (SARIMA)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Multi-Regression + Random Forest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Mixed Integer Programming (MIP)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and Reporting: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PostgreSQL + Power BI + Selenium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Power BI, Matplotlib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AAC40-0093-2FC1-A8A0-925954C29A05}"/>
              </a:ext>
            </a:extLst>
          </p:cNvPr>
          <p:cNvSpPr txBox="1"/>
          <p:nvPr/>
        </p:nvSpPr>
        <p:spPr>
          <a:xfrm>
            <a:off x="6080088" y="4300957"/>
            <a:ext cx="2545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AI: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TensorFlow /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DE298-4A34-2376-8920-D99446C5548B}"/>
              </a:ext>
            </a:extLst>
          </p:cNvPr>
          <p:cNvSpPr txBox="1"/>
          <p:nvPr/>
        </p:nvSpPr>
        <p:spPr>
          <a:xfrm>
            <a:off x="6074647" y="3705641"/>
            <a:ext cx="25004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Interface: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Flask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HTML, CSS and 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763792" y="1297635"/>
            <a:ext cx="4247006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63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1.  Analysis of the feasibility of the idea:</a:t>
            </a:r>
            <a:endParaRPr lang="en-US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 descr="Your startup LOGO"/>
          <p:cNvSpPr/>
          <p:nvPr/>
        </p:nvSpPr>
        <p:spPr>
          <a:xfrm>
            <a:off x="247330" y="189184"/>
            <a:ext cx="1171819" cy="6055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Drips-out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5E5B6-7CFC-B98D-7E47-D3AF34096610}"/>
              </a:ext>
            </a:extLst>
          </p:cNvPr>
          <p:cNvSpPr txBox="1"/>
          <p:nvPr/>
        </p:nvSpPr>
        <p:spPr>
          <a:xfrm>
            <a:off x="1295951" y="1598815"/>
            <a:ext cx="616671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various sectors and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on reservoirs, ground water and their capacities is crucial for accurate 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Footprints knowledge and conservation tips that is beneficial for users and feasibly decisive for the policymakers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20A85-F464-BC1A-F846-602240F3EF21}"/>
              </a:ext>
            </a:extLst>
          </p:cNvPr>
          <p:cNvSpPr txBox="1"/>
          <p:nvPr/>
        </p:nvSpPr>
        <p:spPr>
          <a:xfrm>
            <a:off x="763792" y="269142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  Potential Challenges and risks:</a:t>
            </a:r>
            <a:endParaRPr lang="en-US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4F8E9-38FB-58F5-49AB-42DEE043DEAB}"/>
              </a:ext>
            </a:extLst>
          </p:cNvPr>
          <p:cNvSpPr txBox="1"/>
          <p:nvPr/>
        </p:nvSpPr>
        <p:spPr>
          <a:xfrm>
            <a:off x="1233188" y="2988852"/>
            <a:ext cx="585831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Adaptation to evolving water usage patterns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indigenous knowledge with modern predictive models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8D7CA-8716-0861-22DB-0EBEAC7F942E}"/>
              </a:ext>
            </a:extLst>
          </p:cNvPr>
          <p:cNvSpPr txBox="1"/>
          <p:nvPr/>
        </p:nvSpPr>
        <p:spPr>
          <a:xfrm>
            <a:off x="763792" y="347555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Strategies for overcoming these challenges</a:t>
            </a:r>
            <a:endParaRPr lang="en-US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4F8E9-38FB-58F5-49AB-42DEE043DEAB}"/>
              </a:ext>
            </a:extLst>
          </p:cNvPr>
          <p:cNvSpPr txBox="1"/>
          <p:nvPr/>
        </p:nvSpPr>
        <p:spPr>
          <a:xfrm>
            <a:off x="1233188" y="3778725"/>
            <a:ext cx="66776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Geo-Ethnographic Data Fusion for Water Resource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 models with new data and insights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Explainable AI for better decision/policy making.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395383" y="1033162"/>
            <a:ext cx="4407407" cy="3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63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1.  Potential impact on the target audience: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 descr="Your startup LOGO"/>
          <p:cNvSpPr/>
          <p:nvPr/>
        </p:nvSpPr>
        <p:spPr>
          <a:xfrm>
            <a:off x="247330" y="189184"/>
            <a:ext cx="1193764" cy="6055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Drips-out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C9329-1A11-01B4-55B5-DA9125A02760}"/>
              </a:ext>
            </a:extLst>
          </p:cNvPr>
          <p:cNvSpPr txBox="1"/>
          <p:nvPr/>
        </p:nvSpPr>
        <p:spPr>
          <a:xfrm>
            <a:off x="1067960" y="1357731"/>
            <a:ext cx="3504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equitable water distribution and prevents shortages.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long-term water management planning and risk mitigation.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454BB-2F57-BEFD-CBD6-62C290C870BE}"/>
              </a:ext>
            </a:extLst>
          </p:cNvPr>
          <p:cNvSpPr txBox="1"/>
          <p:nvPr/>
        </p:nvSpPr>
        <p:spPr>
          <a:xfrm>
            <a:off x="4687650" y="2967908"/>
            <a:ext cx="2962294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IN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Benefits of the solution: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logan on Save Water - GeeksforGeeks">
            <a:extLst>
              <a:ext uri="{FF2B5EF4-FFF2-40B4-BE49-F238E27FC236}">
                <a16:creationId xmlns:a16="http://schemas.microsoft.com/office/drawing/2014/main" id="{72A94C1F-0DE7-C9A7-D954-C69B7945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75" y="979775"/>
            <a:ext cx="3251720" cy="1625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7A4E8-2FC4-8793-FD3A-8DCDA3BA2E7C}"/>
              </a:ext>
            </a:extLst>
          </p:cNvPr>
          <p:cNvSpPr txBox="1"/>
          <p:nvPr/>
        </p:nvSpPr>
        <p:spPr>
          <a:xfrm>
            <a:off x="5137644" y="3275765"/>
            <a:ext cx="30577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of cultural and environmental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Holistic integration of cultural practices with modern Water Management techniques.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Building a Smart Water Management Solution: Leveraging LoRaWAN®-Enabled  Flowmeters and Sensors for Cost Reduction">
            <a:extLst>
              <a:ext uri="{FF2B5EF4-FFF2-40B4-BE49-F238E27FC236}">
                <a16:creationId xmlns:a16="http://schemas.microsoft.com/office/drawing/2014/main" id="{BA147F6A-79F3-AB7A-56A1-BE00897B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1" y="2599237"/>
            <a:ext cx="3829080" cy="1816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753A0-55DD-D16B-EACB-83B84D6E2676}"/>
              </a:ext>
            </a:extLst>
          </p:cNvPr>
          <p:cNvSpPr txBox="1"/>
          <p:nvPr/>
        </p:nvSpPr>
        <p:spPr>
          <a:xfrm>
            <a:off x="457200" y="4415391"/>
            <a:ext cx="4486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Google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 descr="Your startup LOGO"/>
          <p:cNvSpPr/>
          <p:nvPr/>
        </p:nvSpPr>
        <p:spPr>
          <a:xfrm>
            <a:off x="247330" y="189184"/>
            <a:ext cx="1208395" cy="6055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Drips-out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9EA12-BA8C-B3CF-3318-EC3032312775}"/>
              </a:ext>
            </a:extLst>
          </p:cNvPr>
          <p:cNvSpPr txBox="1"/>
          <p:nvPr/>
        </p:nvSpPr>
        <p:spPr>
          <a:xfrm>
            <a:off x="706244" y="952582"/>
            <a:ext cx="7538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was done on the applications of the problem statements and the target group that is focused in the proposed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Datasets of some of the many parts were curated which became the base of the data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models were duly related to the output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References: </a:t>
            </a:r>
          </a:p>
          <a:p>
            <a:r>
              <a:rPr lang="en-US" dirty="0"/>
              <a:t>       India Water Resources Information System (India WRIS):</a:t>
            </a:r>
            <a:r>
              <a:rPr lang="en-US" dirty="0">
                <a:hlinkClick r:id="rId4"/>
              </a:rPr>
              <a:t> https://indiawris.gov.in/wris/#/</a:t>
            </a:r>
            <a:endParaRPr lang="en-US" dirty="0"/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Petri, B.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Yuce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Kwan and Y.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Rezgui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"An Intelligent Analytics System for Real-Time Catchment Regulation and Water Management," in </a:t>
            </a:r>
            <a:r>
              <a:rPr lang="en-I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Industrial Informatics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14, no. 9, pp. 3970-3981, Sept. 2018,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10.1109/TII.2017.2782338</a:t>
            </a:r>
          </a:p>
          <a:p>
            <a:pPr marL="400050" indent="-400050">
              <a:buFont typeface="+mj-lt"/>
              <a:buAutoNum type="romanUcPeriod"/>
            </a:pPr>
            <a:endParaRPr lang="en-I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Ai, C. Xiong, K. Li, Y. Song, S. Gong and Z. Yue, "Effect of Data Characteristics Inconsistency on Medium and Long-Term Runoff Forecasting by Machine Learning," in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11, pp. 11601-11612, 2023,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10.1109/ACCESS.2023.3241995.</a:t>
            </a:r>
            <a:endParaRPr lang="en-I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632</Words>
  <Application>Microsoft Office PowerPoint</Application>
  <PresentationFormat>On-screen Show (16:9)</PresentationFormat>
  <Paragraphs>89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Garamond</vt:lpstr>
      <vt:lpstr>Arial</vt:lpstr>
      <vt:lpstr>Calibri</vt:lpstr>
      <vt:lpstr>Times New Roman</vt:lpstr>
      <vt:lpstr>Wingdings</vt:lpstr>
      <vt:lpstr>Oswald</vt:lpstr>
      <vt:lpstr>Simple Light</vt:lpstr>
      <vt:lpstr>Office Theme</vt:lpstr>
      <vt:lpstr>SMART INDIA HACKATHON 2024</vt:lpstr>
      <vt:lpstr>HydroScape “Mapping the future of water sustainability”</vt:lpstr>
      <vt:lpstr> 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UDAY KUMAR</dc:creator>
  <cp:lastModifiedBy>Vasudeva H.G</cp:lastModifiedBy>
  <cp:revision>6</cp:revision>
  <dcterms:modified xsi:type="dcterms:W3CDTF">2024-08-30T15:59:32Z</dcterms:modified>
</cp:coreProperties>
</file>