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2490A03-77D9-412E-847F-980CD42F7DD7}">
          <p14:sldIdLst>
            <p14:sldId id="256"/>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1" d="100"/>
          <a:sy n="51" d="100"/>
        </p:scale>
        <p:origin x="8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01EC-59EF-EA16-75DE-C9047690637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150"/>
          </a:p>
        </p:txBody>
      </p:sp>
      <p:sp>
        <p:nvSpPr>
          <p:cNvPr id="3" name="Subtitle 2">
            <a:extLst>
              <a:ext uri="{FF2B5EF4-FFF2-40B4-BE49-F238E27FC236}">
                <a16:creationId xmlns:a16="http://schemas.microsoft.com/office/drawing/2014/main" id="{EF8D849C-1714-B1F9-D5D9-298490D6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150"/>
          </a:p>
        </p:txBody>
      </p:sp>
      <p:sp>
        <p:nvSpPr>
          <p:cNvPr id="4" name="Date Placeholder 3">
            <a:extLst>
              <a:ext uri="{FF2B5EF4-FFF2-40B4-BE49-F238E27FC236}">
                <a16:creationId xmlns:a16="http://schemas.microsoft.com/office/drawing/2014/main" id="{EC6DFAAF-5336-4512-8B50-D925922DA61F}"/>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5" name="Footer Placeholder 4">
            <a:extLst>
              <a:ext uri="{FF2B5EF4-FFF2-40B4-BE49-F238E27FC236}">
                <a16:creationId xmlns:a16="http://schemas.microsoft.com/office/drawing/2014/main" id="{FEA02DDA-9FB8-9303-6A67-78FECBC66AA8}"/>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A0CE0BA4-4A33-B770-0BEF-D3D2B3962DF3}"/>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159059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93E1-CE66-36FB-405D-0F6E5E8FBBC5}"/>
              </a:ext>
            </a:extLst>
          </p:cNvPr>
          <p:cNvSpPr>
            <a:spLocks noGrp="1"/>
          </p:cNvSpPr>
          <p:nvPr>
            <p:ph type="title"/>
          </p:nvPr>
        </p:nvSpPr>
        <p:spPr/>
        <p:txBody>
          <a:bodyPr/>
          <a:lstStyle/>
          <a:p>
            <a:r>
              <a:rPr lang="en-GB"/>
              <a:t>Click to edit Master title style</a:t>
            </a:r>
            <a:endParaRPr lang="en-150"/>
          </a:p>
        </p:txBody>
      </p:sp>
      <p:sp>
        <p:nvSpPr>
          <p:cNvPr id="3" name="Vertical Text Placeholder 2">
            <a:extLst>
              <a:ext uri="{FF2B5EF4-FFF2-40B4-BE49-F238E27FC236}">
                <a16:creationId xmlns:a16="http://schemas.microsoft.com/office/drawing/2014/main" id="{13048EBE-C0DB-F353-E94D-F6C36290566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4" name="Date Placeholder 3">
            <a:extLst>
              <a:ext uri="{FF2B5EF4-FFF2-40B4-BE49-F238E27FC236}">
                <a16:creationId xmlns:a16="http://schemas.microsoft.com/office/drawing/2014/main" id="{18DE0DA5-2138-E9DD-7FBB-8577194A3019}"/>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5" name="Footer Placeholder 4">
            <a:extLst>
              <a:ext uri="{FF2B5EF4-FFF2-40B4-BE49-F238E27FC236}">
                <a16:creationId xmlns:a16="http://schemas.microsoft.com/office/drawing/2014/main" id="{F65CE042-3B6E-0EC7-6420-53B15868D52F}"/>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8369EE30-773C-5EEC-19F0-759EDC8A4A5E}"/>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20803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CADD15-029C-0135-8CD2-75A95212D2E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150"/>
          </a:p>
        </p:txBody>
      </p:sp>
      <p:sp>
        <p:nvSpPr>
          <p:cNvPr id="3" name="Vertical Text Placeholder 2">
            <a:extLst>
              <a:ext uri="{FF2B5EF4-FFF2-40B4-BE49-F238E27FC236}">
                <a16:creationId xmlns:a16="http://schemas.microsoft.com/office/drawing/2014/main" id="{A813E0E4-8FEE-B6A8-5893-2944121544C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4" name="Date Placeholder 3">
            <a:extLst>
              <a:ext uri="{FF2B5EF4-FFF2-40B4-BE49-F238E27FC236}">
                <a16:creationId xmlns:a16="http://schemas.microsoft.com/office/drawing/2014/main" id="{8FC3F83C-CBA8-E855-3578-9D8D2DE77194}"/>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5" name="Footer Placeholder 4">
            <a:extLst>
              <a:ext uri="{FF2B5EF4-FFF2-40B4-BE49-F238E27FC236}">
                <a16:creationId xmlns:a16="http://schemas.microsoft.com/office/drawing/2014/main" id="{023413F3-F70B-3C46-AF56-84BE137F55BA}"/>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2C35A7BA-C94F-EE29-3F57-F80B346CFDBE}"/>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216301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CB40-23E8-0A18-9014-2AB7F3630342}"/>
              </a:ext>
            </a:extLst>
          </p:cNvPr>
          <p:cNvSpPr>
            <a:spLocks noGrp="1"/>
          </p:cNvSpPr>
          <p:nvPr>
            <p:ph type="title"/>
          </p:nvPr>
        </p:nvSpPr>
        <p:spPr/>
        <p:txBody>
          <a:bodyPr/>
          <a:lstStyle/>
          <a:p>
            <a:r>
              <a:rPr lang="en-GB"/>
              <a:t>Click to edit Master title style</a:t>
            </a:r>
            <a:endParaRPr lang="en-150"/>
          </a:p>
        </p:txBody>
      </p:sp>
      <p:sp>
        <p:nvSpPr>
          <p:cNvPr id="3" name="Content Placeholder 2">
            <a:extLst>
              <a:ext uri="{FF2B5EF4-FFF2-40B4-BE49-F238E27FC236}">
                <a16:creationId xmlns:a16="http://schemas.microsoft.com/office/drawing/2014/main" id="{702D2106-39B4-15EC-E429-E4C8208724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4" name="Date Placeholder 3">
            <a:extLst>
              <a:ext uri="{FF2B5EF4-FFF2-40B4-BE49-F238E27FC236}">
                <a16:creationId xmlns:a16="http://schemas.microsoft.com/office/drawing/2014/main" id="{0A7759AA-3B4B-BEC1-1A52-14A6BDA06167}"/>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5" name="Footer Placeholder 4">
            <a:extLst>
              <a:ext uri="{FF2B5EF4-FFF2-40B4-BE49-F238E27FC236}">
                <a16:creationId xmlns:a16="http://schemas.microsoft.com/office/drawing/2014/main" id="{5E21D3B8-B17E-1A60-84D0-2F4A5A72B46C}"/>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7F659B20-EE1F-63FA-8197-D12BCE50F131}"/>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373910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1A72-1325-019B-2C04-F9F48030AC4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150"/>
          </a:p>
        </p:txBody>
      </p:sp>
      <p:sp>
        <p:nvSpPr>
          <p:cNvPr id="3" name="Text Placeholder 2">
            <a:extLst>
              <a:ext uri="{FF2B5EF4-FFF2-40B4-BE49-F238E27FC236}">
                <a16:creationId xmlns:a16="http://schemas.microsoft.com/office/drawing/2014/main" id="{03BC5DF2-960B-E17C-F311-A0EC5A0B2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FCD076D-6CD0-3B7A-A36E-3B4FB8BDF40E}"/>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5" name="Footer Placeholder 4">
            <a:extLst>
              <a:ext uri="{FF2B5EF4-FFF2-40B4-BE49-F238E27FC236}">
                <a16:creationId xmlns:a16="http://schemas.microsoft.com/office/drawing/2014/main" id="{82C4D519-399D-683E-9B74-0C34A0C48CE7}"/>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54E5EA26-E4EB-528B-1782-5F2FF88A084E}"/>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71416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1662-A895-7A85-A25A-9019C948F22C}"/>
              </a:ext>
            </a:extLst>
          </p:cNvPr>
          <p:cNvSpPr>
            <a:spLocks noGrp="1"/>
          </p:cNvSpPr>
          <p:nvPr>
            <p:ph type="title"/>
          </p:nvPr>
        </p:nvSpPr>
        <p:spPr/>
        <p:txBody>
          <a:bodyPr/>
          <a:lstStyle/>
          <a:p>
            <a:r>
              <a:rPr lang="en-GB"/>
              <a:t>Click to edit Master title style</a:t>
            </a:r>
            <a:endParaRPr lang="en-150"/>
          </a:p>
        </p:txBody>
      </p:sp>
      <p:sp>
        <p:nvSpPr>
          <p:cNvPr id="3" name="Content Placeholder 2">
            <a:extLst>
              <a:ext uri="{FF2B5EF4-FFF2-40B4-BE49-F238E27FC236}">
                <a16:creationId xmlns:a16="http://schemas.microsoft.com/office/drawing/2014/main" id="{2AA9E3A9-6C4F-3068-25B7-F3DCED87A5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4" name="Content Placeholder 3">
            <a:extLst>
              <a:ext uri="{FF2B5EF4-FFF2-40B4-BE49-F238E27FC236}">
                <a16:creationId xmlns:a16="http://schemas.microsoft.com/office/drawing/2014/main" id="{367342C2-2213-2BDF-F1B9-3A536A53A1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5" name="Date Placeholder 4">
            <a:extLst>
              <a:ext uri="{FF2B5EF4-FFF2-40B4-BE49-F238E27FC236}">
                <a16:creationId xmlns:a16="http://schemas.microsoft.com/office/drawing/2014/main" id="{8D6D2BE8-D9EC-9443-9C9F-E7C43B858305}"/>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6" name="Footer Placeholder 5">
            <a:extLst>
              <a:ext uri="{FF2B5EF4-FFF2-40B4-BE49-F238E27FC236}">
                <a16:creationId xmlns:a16="http://schemas.microsoft.com/office/drawing/2014/main" id="{5ACC61EF-E5A6-4875-BA67-F20A57269FFA}"/>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68A1F274-3D98-C0F5-5601-CCBEFF74DEE4}"/>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60382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D96F-CE7D-DB04-02BA-1EBF6A07BFC1}"/>
              </a:ext>
            </a:extLst>
          </p:cNvPr>
          <p:cNvSpPr>
            <a:spLocks noGrp="1"/>
          </p:cNvSpPr>
          <p:nvPr>
            <p:ph type="title"/>
          </p:nvPr>
        </p:nvSpPr>
        <p:spPr>
          <a:xfrm>
            <a:off x="839788" y="365125"/>
            <a:ext cx="10515600" cy="1325563"/>
          </a:xfrm>
        </p:spPr>
        <p:txBody>
          <a:bodyPr/>
          <a:lstStyle/>
          <a:p>
            <a:r>
              <a:rPr lang="en-GB"/>
              <a:t>Click to edit Master title style</a:t>
            </a:r>
            <a:endParaRPr lang="en-150"/>
          </a:p>
        </p:txBody>
      </p:sp>
      <p:sp>
        <p:nvSpPr>
          <p:cNvPr id="3" name="Text Placeholder 2">
            <a:extLst>
              <a:ext uri="{FF2B5EF4-FFF2-40B4-BE49-F238E27FC236}">
                <a16:creationId xmlns:a16="http://schemas.microsoft.com/office/drawing/2014/main" id="{C0116DE5-14A9-6D99-44BF-3803B5D8C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C831F6-9127-B69C-F5AB-A13E9EFD08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5" name="Text Placeholder 4">
            <a:extLst>
              <a:ext uri="{FF2B5EF4-FFF2-40B4-BE49-F238E27FC236}">
                <a16:creationId xmlns:a16="http://schemas.microsoft.com/office/drawing/2014/main" id="{767DDCBB-7EC7-6D48-F345-CD5BD21F17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CBDD407-8AE7-832E-23A3-A72097C9F0E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7" name="Date Placeholder 6">
            <a:extLst>
              <a:ext uri="{FF2B5EF4-FFF2-40B4-BE49-F238E27FC236}">
                <a16:creationId xmlns:a16="http://schemas.microsoft.com/office/drawing/2014/main" id="{90F744E7-E1F9-306D-7F05-E58DAF39C4B0}"/>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8" name="Footer Placeholder 7">
            <a:extLst>
              <a:ext uri="{FF2B5EF4-FFF2-40B4-BE49-F238E27FC236}">
                <a16:creationId xmlns:a16="http://schemas.microsoft.com/office/drawing/2014/main" id="{412449F5-7E23-3F20-0B1B-DAE73E7227C9}"/>
              </a:ext>
            </a:extLst>
          </p:cNvPr>
          <p:cNvSpPr>
            <a:spLocks noGrp="1"/>
          </p:cNvSpPr>
          <p:nvPr>
            <p:ph type="ftr" sz="quarter" idx="11"/>
          </p:nvPr>
        </p:nvSpPr>
        <p:spPr/>
        <p:txBody>
          <a:bodyPr/>
          <a:lstStyle/>
          <a:p>
            <a:endParaRPr lang="en-150"/>
          </a:p>
        </p:txBody>
      </p:sp>
      <p:sp>
        <p:nvSpPr>
          <p:cNvPr id="9" name="Slide Number Placeholder 8">
            <a:extLst>
              <a:ext uri="{FF2B5EF4-FFF2-40B4-BE49-F238E27FC236}">
                <a16:creationId xmlns:a16="http://schemas.microsoft.com/office/drawing/2014/main" id="{4D95586F-A2DD-05A0-A6D7-1AECC49ED199}"/>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157886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303D-215C-5C86-E4F4-6DFD7C392837}"/>
              </a:ext>
            </a:extLst>
          </p:cNvPr>
          <p:cNvSpPr>
            <a:spLocks noGrp="1"/>
          </p:cNvSpPr>
          <p:nvPr>
            <p:ph type="title"/>
          </p:nvPr>
        </p:nvSpPr>
        <p:spPr/>
        <p:txBody>
          <a:bodyPr/>
          <a:lstStyle/>
          <a:p>
            <a:r>
              <a:rPr lang="en-GB"/>
              <a:t>Click to edit Master title style</a:t>
            </a:r>
            <a:endParaRPr lang="en-150"/>
          </a:p>
        </p:txBody>
      </p:sp>
      <p:sp>
        <p:nvSpPr>
          <p:cNvPr id="3" name="Date Placeholder 2">
            <a:extLst>
              <a:ext uri="{FF2B5EF4-FFF2-40B4-BE49-F238E27FC236}">
                <a16:creationId xmlns:a16="http://schemas.microsoft.com/office/drawing/2014/main" id="{5F2AA1BC-1EDE-B958-C20E-BA2792A801FB}"/>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4" name="Footer Placeholder 3">
            <a:extLst>
              <a:ext uri="{FF2B5EF4-FFF2-40B4-BE49-F238E27FC236}">
                <a16:creationId xmlns:a16="http://schemas.microsoft.com/office/drawing/2014/main" id="{300ED1EC-2B64-16BA-9AD5-9C4C634495A5}"/>
              </a:ext>
            </a:extLst>
          </p:cNvPr>
          <p:cNvSpPr>
            <a:spLocks noGrp="1"/>
          </p:cNvSpPr>
          <p:nvPr>
            <p:ph type="ftr" sz="quarter" idx="11"/>
          </p:nvPr>
        </p:nvSpPr>
        <p:spPr/>
        <p:txBody>
          <a:bodyPr/>
          <a:lstStyle/>
          <a:p>
            <a:endParaRPr lang="en-150"/>
          </a:p>
        </p:txBody>
      </p:sp>
      <p:sp>
        <p:nvSpPr>
          <p:cNvPr id="5" name="Slide Number Placeholder 4">
            <a:extLst>
              <a:ext uri="{FF2B5EF4-FFF2-40B4-BE49-F238E27FC236}">
                <a16:creationId xmlns:a16="http://schemas.microsoft.com/office/drawing/2014/main" id="{D13B2B37-E71D-2B3D-C176-6B11820E5A7D}"/>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68534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BD043-1AF3-C75D-1CCE-F19EF19176D5}"/>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3" name="Footer Placeholder 2">
            <a:extLst>
              <a:ext uri="{FF2B5EF4-FFF2-40B4-BE49-F238E27FC236}">
                <a16:creationId xmlns:a16="http://schemas.microsoft.com/office/drawing/2014/main" id="{4F8C2AEE-D9A7-110C-AA82-FAA8426C4695}"/>
              </a:ext>
            </a:extLst>
          </p:cNvPr>
          <p:cNvSpPr>
            <a:spLocks noGrp="1"/>
          </p:cNvSpPr>
          <p:nvPr>
            <p:ph type="ftr" sz="quarter" idx="11"/>
          </p:nvPr>
        </p:nvSpPr>
        <p:spPr/>
        <p:txBody>
          <a:bodyPr/>
          <a:lstStyle/>
          <a:p>
            <a:endParaRPr lang="en-150"/>
          </a:p>
        </p:txBody>
      </p:sp>
      <p:sp>
        <p:nvSpPr>
          <p:cNvPr id="4" name="Slide Number Placeholder 3">
            <a:extLst>
              <a:ext uri="{FF2B5EF4-FFF2-40B4-BE49-F238E27FC236}">
                <a16:creationId xmlns:a16="http://schemas.microsoft.com/office/drawing/2014/main" id="{035F0E6B-E515-E72D-E533-D94BCFF81E01}"/>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180039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519B-0581-8A9C-6C5E-1B85408D81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150"/>
          </a:p>
        </p:txBody>
      </p:sp>
      <p:sp>
        <p:nvSpPr>
          <p:cNvPr id="3" name="Content Placeholder 2">
            <a:extLst>
              <a:ext uri="{FF2B5EF4-FFF2-40B4-BE49-F238E27FC236}">
                <a16:creationId xmlns:a16="http://schemas.microsoft.com/office/drawing/2014/main" id="{0EF483AE-43C8-D173-D5D8-6CB99B105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4" name="Text Placeholder 3">
            <a:extLst>
              <a:ext uri="{FF2B5EF4-FFF2-40B4-BE49-F238E27FC236}">
                <a16:creationId xmlns:a16="http://schemas.microsoft.com/office/drawing/2014/main" id="{BDA0E466-ABA7-FA39-74AD-EC5D36585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4E7669-7A7B-4274-9DF5-F7EC9882CD30}"/>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6" name="Footer Placeholder 5">
            <a:extLst>
              <a:ext uri="{FF2B5EF4-FFF2-40B4-BE49-F238E27FC236}">
                <a16:creationId xmlns:a16="http://schemas.microsoft.com/office/drawing/2014/main" id="{3C6C0F30-8D56-14D7-0971-D88E99BCB39C}"/>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AEC61248-15BE-2506-74CC-1A3CB5ED904B}"/>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236304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79E8-65FD-1D4D-ACBC-F004229E6C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150"/>
          </a:p>
        </p:txBody>
      </p:sp>
      <p:sp>
        <p:nvSpPr>
          <p:cNvPr id="3" name="Picture Placeholder 2">
            <a:extLst>
              <a:ext uri="{FF2B5EF4-FFF2-40B4-BE49-F238E27FC236}">
                <a16:creationId xmlns:a16="http://schemas.microsoft.com/office/drawing/2014/main" id="{C2189269-8E42-B427-3EBA-805B3F961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150"/>
          </a:p>
        </p:txBody>
      </p:sp>
      <p:sp>
        <p:nvSpPr>
          <p:cNvPr id="4" name="Text Placeholder 3">
            <a:extLst>
              <a:ext uri="{FF2B5EF4-FFF2-40B4-BE49-F238E27FC236}">
                <a16:creationId xmlns:a16="http://schemas.microsoft.com/office/drawing/2014/main" id="{AAA3C0B1-5DB9-22F5-5048-783C80644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19CD50-D8D8-639E-959A-B55E3BCA1A30}"/>
              </a:ext>
            </a:extLst>
          </p:cNvPr>
          <p:cNvSpPr>
            <a:spLocks noGrp="1"/>
          </p:cNvSpPr>
          <p:nvPr>
            <p:ph type="dt" sz="half" idx="10"/>
          </p:nvPr>
        </p:nvSpPr>
        <p:spPr/>
        <p:txBody>
          <a:bodyPr/>
          <a:lstStyle/>
          <a:p>
            <a:fld id="{78110F38-64A0-47AC-952B-59F3D1DD1532}" type="datetimeFigureOut">
              <a:rPr lang="en-150" smtClean="0"/>
              <a:t>27/08/2023</a:t>
            </a:fld>
            <a:endParaRPr lang="en-150"/>
          </a:p>
        </p:txBody>
      </p:sp>
      <p:sp>
        <p:nvSpPr>
          <p:cNvPr id="6" name="Footer Placeholder 5">
            <a:extLst>
              <a:ext uri="{FF2B5EF4-FFF2-40B4-BE49-F238E27FC236}">
                <a16:creationId xmlns:a16="http://schemas.microsoft.com/office/drawing/2014/main" id="{2D9CB2EF-5301-B08E-096E-90A367571D86}"/>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C3A3F85E-02A0-8141-D4D1-A69B1618DF30}"/>
              </a:ext>
            </a:extLst>
          </p:cNvPr>
          <p:cNvSpPr>
            <a:spLocks noGrp="1"/>
          </p:cNvSpPr>
          <p:nvPr>
            <p:ph type="sldNum" sz="quarter" idx="12"/>
          </p:nvPr>
        </p:nvSpPr>
        <p:spPr/>
        <p:txBody>
          <a:bodyPr/>
          <a:lstStyle/>
          <a:p>
            <a:fld id="{73F21338-DECE-4EDD-985E-385EABB78644}" type="slidenum">
              <a:rPr lang="en-150" smtClean="0"/>
              <a:t>‹#›</a:t>
            </a:fld>
            <a:endParaRPr lang="en-150"/>
          </a:p>
        </p:txBody>
      </p:sp>
    </p:spTree>
    <p:extLst>
      <p:ext uri="{BB962C8B-B14F-4D97-AF65-F5344CB8AC3E}">
        <p14:creationId xmlns:p14="http://schemas.microsoft.com/office/powerpoint/2010/main" val="409898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6DF0D-7575-E0A4-FA9A-83446A8C2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150"/>
          </a:p>
        </p:txBody>
      </p:sp>
      <p:sp>
        <p:nvSpPr>
          <p:cNvPr id="3" name="Text Placeholder 2">
            <a:extLst>
              <a:ext uri="{FF2B5EF4-FFF2-40B4-BE49-F238E27FC236}">
                <a16:creationId xmlns:a16="http://schemas.microsoft.com/office/drawing/2014/main" id="{2A009192-CF07-9210-1C4A-85FE5289D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150"/>
          </a:p>
        </p:txBody>
      </p:sp>
      <p:sp>
        <p:nvSpPr>
          <p:cNvPr id="4" name="Date Placeholder 3">
            <a:extLst>
              <a:ext uri="{FF2B5EF4-FFF2-40B4-BE49-F238E27FC236}">
                <a16:creationId xmlns:a16="http://schemas.microsoft.com/office/drawing/2014/main" id="{B40542A2-A37B-225A-FA88-A0A757BF3F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10F38-64A0-47AC-952B-59F3D1DD1532}" type="datetimeFigureOut">
              <a:rPr lang="en-150" smtClean="0"/>
              <a:t>27/08/2023</a:t>
            </a:fld>
            <a:endParaRPr lang="en-150"/>
          </a:p>
        </p:txBody>
      </p:sp>
      <p:sp>
        <p:nvSpPr>
          <p:cNvPr id="5" name="Footer Placeholder 4">
            <a:extLst>
              <a:ext uri="{FF2B5EF4-FFF2-40B4-BE49-F238E27FC236}">
                <a16:creationId xmlns:a16="http://schemas.microsoft.com/office/drawing/2014/main" id="{2897366C-B4BB-BCF2-0444-82774635D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150"/>
          </a:p>
        </p:txBody>
      </p:sp>
      <p:sp>
        <p:nvSpPr>
          <p:cNvPr id="6" name="Slide Number Placeholder 5">
            <a:extLst>
              <a:ext uri="{FF2B5EF4-FFF2-40B4-BE49-F238E27FC236}">
                <a16:creationId xmlns:a16="http://schemas.microsoft.com/office/drawing/2014/main" id="{433186B7-B92B-50F9-0491-5844FBC2E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21338-DECE-4EDD-985E-385EABB78644}" type="slidenum">
              <a:rPr lang="en-150" smtClean="0"/>
              <a:t>‹#›</a:t>
            </a:fld>
            <a:endParaRPr lang="en-150"/>
          </a:p>
        </p:txBody>
      </p:sp>
    </p:spTree>
    <p:extLst>
      <p:ext uri="{BB962C8B-B14F-4D97-AF65-F5344CB8AC3E}">
        <p14:creationId xmlns:p14="http://schemas.microsoft.com/office/powerpoint/2010/main" val="3124113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4328-7EB1-46AF-FAC4-5CB88D4B6215}"/>
              </a:ext>
            </a:extLst>
          </p:cNvPr>
          <p:cNvSpPr>
            <a:spLocks noGrp="1"/>
          </p:cNvSpPr>
          <p:nvPr>
            <p:ph type="ctrTitle"/>
          </p:nvPr>
        </p:nvSpPr>
        <p:spPr>
          <a:xfrm>
            <a:off x="164892" y="1"/>
            <a:ext cx="11917180" cy="749508"/>
          </a:xfrm>
        </p:spPr>
        <p:txBody>
          <a:bodyPr>
            <a:noAutofit/>
          </a:bodyPr>
          <a:lstStyle/>
          <a:p>
            <a:r>
              <a:rPr lang="en-GB" sz="4000" dirty="0">
                <a:solidFill>
                  <a:schemeClr val="accent6">
                    <a:lumMod val="50000"/>
                  </a:schemeClr>
                </a:solidFill>
                <a:highlight>
                  <a:srgbClr val="FFFF00"/>
                </a:highlight>
              </a:rPr>
              <a:t>Machine Learnings on books data project report</a:t>
            </a:r>
            <a:endParaRPr lang="en-150" sz="4000" dirty="0">
              <a:solidFill>
                <a:schemeClr val="accent6">
                  <a:lumMod val="50000"/>
                </a:schemeClr>
              </a:solidFill>
              <a:highlight>
                <a:srgbClr val="FFFF00"/>
              </a:highlight>
            </a:endParaRPr>
          </a:p>
        </p:txBody>
      </p:sp>
      <p:sp>
        <p:nvSpPr>
          <p:cNvPr id="3" name="Subtitle 2">
            <a:extLst>
              <a:ext uri="{FF2B5EF4-FFF2-40B4-BE49-F238E27FC236}">
                <a16:creationId xmlns:a16="http://schemas.microsoft.com/office/drawing/2014/main" id="{2B39C8CB-49A8-7EC4-5C36-F014BCE443FE}"/>
              </a:ext>
            </a:extLst>
          </p:cNvPr>
          <p:cNvSpPr>
            <a:spLocks noGrp="1"/>
          </p:cNvSpPr>
          <p:nvPr>
            <p:ph type="subTitle" idx="1"/>
          </p:nvPr>
        </p:nvSpPr>
        <p:spPr>
          <a:xfrm>
            <a:off x="569626" y="749509"/>
            <a:ext cx="11457482" cy="5951094"/>
          </a:xfrm>
        </p:spPr>
        <p:txBody>
          <a:bodyPr anchor="ctr">
            <a:noAutofit/>
          </a:bodyPr>
          <a:lstStyle/>
          <a:p>
            <a:pPr algn="l">
              <a:lnSpc>
                <a:spcPct val="100000"/>
              </a:lnSpc>
            </a:pPr>
            <a:br>
              <a:rPr lang="en-150" sz="1800" dirty="0"/>
            </a:br>
            <a:r>
              <a:rPr lang="en-GB" sz="2000" b="1" dirty="0"/>
              <a:t>1. Define the Problem:</a:t>
            </a:r>
          </a:p>
          <a:p>
            <a:pPr algn="l">
              <a:lnSpc>
                <a:spcPct val="100000"/>
              </a:lnSpc>
            </a:pPr>
            <a:r>
              <a:rPr lang="en-GB" sz="2000" dirty="0"/>
              <a:t>We have books.csv data from Kaggle. It has many columns which we use as features and finally try to predict value of rating of the book using prediction using Machine learning in Jupiter. We use packages mentioned in requirement files for the functionality.</a:t>
            </a:r>
          </a:p>
          <a:p>
            <a:pPr algn="l">
              <a:lnSpc>
                <a:spcPct val="100000"/>
              </a:lnSpc>
            </a:pPr>
            <a:r>
              <a:rPr lang="en-GB" sz="2000" b="1" dirty="0"/>
              <a:t>2. Collect and Prepare Data:</a:t>
            </a:r>
          </a:p>
          <a:p>
            <a:pPr algn="l">
              <a:lnSpc>
                <a:spcPct val="100000"/>
              </a:lnSpc>
            </a:pPr>
            <a:r>
              <a:rPr lang="en-GB" sz="2000" dirty="0"/>
              <a:t>   We read data in Jupiter and then delete all unnecessary columns  like "isbn13", "</a:t>
            </a:r>
            <a:r>
              <a:rPr lang="en-GB" sz="2000" dirty="0" err="1"/>
              <a:t>isbn</a:t>
            </a:r>
            <a:r>
              <a:rPr lang="en-GB" sz="2000" dirty="0"/>
              <a:t>", "title", "</a:t>
            </a:r>
            <a:r>
              <a:rPr lang="en-GB" sz="2000" dirty="0" err="1"/>
              <a:t>publication_date</a:t>
            </a:r>
            <a:r>
              <a:rPr lang="en-GB" sz="2000" dirty="0"/>
              <a:t>“ and also modify some columns for </a:t>
            </a:r>
            <a:r>
              <a:rPr lang="en-GB" sz="2000" dirty="0" err="1"/>
              <a:t>numpages</a:t>
            </a:r>
            <a:r>
              <a:rPr lang="en-GB" sz="2000" dirty="0"/>
              <a:t>. Then we check null values and manage them by averaging if needed.</a:t>
            </a:r>
          </a:p>
          <a:p>
            <a:pPr algn="l">
              <a:lnSpc>
                <a:spcPct val="100000"/>
              </a:lnSpc>
            </a:pPr>
            <a:r>
              <a:rPr lang="en-GB" sz="2000" b="1" dirty="0"/>
              <a:t>3. Exploratory Data Analysis (EDA):</a:t>
            </a:r>
          </a:p>
          <a:p>
            <a:pPr algn="l">
              <a:lnSpc>
                <a:spcPct val="100000"/>
              </a:lnSpc>
            </a:pPr>
            <a:r>
              <a:rPr lang="en-GB" sz="2000" dirty="0"/>
              <a:t>We generate various graphs to see relation of selected features like </a:t>
            </a:r>
            <a:r>
              <a:rPr lang="en-GB" sz="2000" dirty="0" err="1"/>
              <a:t>numpafes</a:t>
            </a:r>
            <a:r>
              <a:rPr lang="en-GB" sz="2000" dirty="0"/>
              <a:t>, Author, </a:t>
            </a:r>
            <a:r>
              <a:rPr lang="en-GB" sz="2000" dirty="0" err="1"/>
              <a:t>publisher,publisher</a:t>
            </a:r>
            <a:r>
              <a:rPr lang="en-GB" sz="2000" dirty="0"/>
              <a:t>, </a:t>
            </a:r>
            <a:r>
              <a:rPr lang="en-GB" sz="2000" dirty="0" err="1"/>
              <a:t>languagecode,rating</a:t>
            </a:r>
            <a:r>
              <a:rPr lang="en-GB" sz="2000" dirty="0"/>
              <a:t> count with each other and most importantly with rating</a:t>
            </a:r>
          </a:p>
          <a:p>
            <a:pPr algn="l">
              <a:lnSpc>
                <a:spcPct val="100000"/>
              </a:lnSpc>
            </a:pPr>
            <a:r>
              <a:rPr lang="en-GB" sz="2000" b="1" dirty="0"/>
              <a:t>4. Feature Engineering:</a:t>
            </a:r>
          </a:p>
          <a:p>
            <a:pPr algn="l">
              <a:lnSpc>
                <a:spcPct val="100000"/>
              </a:lnSpc>
            </a:pPr>
            <a:r>
              <a:rPr lang="en-GB" sz="2000" dirty="0" err="1"/>
              <a:t>Corellation</a:t>
            </a:r>
            <a:r>
              <a:rPr lang="en-GB" sz="2000" dirty="0"/>
              <a:t> Matrix is best to select features for Machine learning</a:t>
            </a:r>
          </a:p>
          <a:p>
            <a:pPr marL="342900" indent="-342900" algn="just">
              <a:lnSpc>
                <a:spcPct val="120000"/>
              </a:lnSpc>
              <a:buFont typeface="Arial" panose="020B0604020202020204" pitchFamily="34" charset="0"/>
              <a:buChar char="•"/>
            </a:pPr>
            <a:endParaRPr lang="en-150" sz="1800" dirty="0"/>
          </a:p>
        </p:txBody>
      </p:sp>
      <p:sp>
        <p:nvSpPr>
          <p:cNvPr id="5" name="Rectangle 2">
            <a:extLst>
              <a:ext uri="{FF2B5EF4-FFF2-40B4-BE49-F238E27FC236}">
                <a16:creationId xmlns:a16="http://schemas.microsoft.com/office/drawing/2014/main" id="{612FB76E-4272-2290-7C1C-D702064B4B77}"/>
              </a:ext>
            </a:extLst>
          </p:cNvPr>
          <p:cNvSpPr>
            <a:spLocks noChangeArrowheads="1"/>
          </p:cNvSpPr>
          <p:nvPr/>
        </p:nvSpPr>
        <p:spPr bwMode="auto">
          <a:xfrm>
            <a:off x="8771744" y="2804569"/>
            <a:ext cx="331032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150" altLang="en-150"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0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9DDE-A255-4747-C99F-23FAC5AE1581}"/>
              </a:ext>
            </a:extLst>
          </p:cNvPr>
          <p:cNvSpPr>
            <a:spLocks noGrp="1"/>
          </p:cNvSpPr>
          <p:nvPr>
            <p:ph type="ctrTitle"/>
          </p:nvPr>
        </p:nvSpPr>
        <p:spPr>
          <a:xfrm>
            <a:off x="1524000" y="-599607"/>
            <a:ext cx="9144000" cy="464696"/>
          </a:xfrm>
        </p:spPr>
        <p:txBody>
          <a:bodyPr>
            <a:normAutofit fontScale="90000"/>
          </a:bodyPr>
          <a:lstStyle/>
          <a:p>
            <a:endParaRPr lang="en-150" dirty="0"/>
          </a:p>
        </p:txBody>
      </p:sp>
      <p:sp>
        <p:nvSpPr>
          <p:cNvPr id="3" name="Subtitle 2">
            <a:extLst>
              <a:ext uri="{FF2B5EF4-FFF2-40B4-BE49-F238E27FC236}">
                <a16:creationId xmlns:a16="http://schemas.microsoft.com/office/drawing/2014/main" id="{6A842791-6EA0-ED75-34D3-E891C29C0B5C}"/>
              </a:ext>
            </a:extLst>
          </p:cNvPr>
          <p:cNvSpPr>
            <a:spLocks noGrp="1"/>
          </p:cNvSpPr>
          <p:nvPr>
            <p:ph type="subTitle" idx="1"/>
          </p:nvPr>
        </p:nvSpPr>
        <p:spPr>
          <a:xfrm>
            <a:off x="429718" y="307298"/>
            <a:ext cx="11332564" cy="6550702"/>
          </a:xfrm>
        </p:spPr>
        <p:txBody>
          <a:bodyPr>
            <a:normAutofit lnSpcReduction="10000"/>
          </a:bodyPr>
          <a:lstStyle/>
          <a:p>
            <a:pPr algn="l">
              <a:lnSpc>
                <a:spcPct val="100000"/>
              </a:lnSpc>
            </a:pPr>
            <a:r>
              <a:rPr lang="en-GB" sz="1800" b="1" i="0" dirty="0">
                <a:solidFill>
                  <a:srgbClr val="374151"/>
                </a:solidFill>
                <a:effectLst/>
                <a:latin typeface="Söhne"/>
              </a:rPr>
              <a:t>5.Data Splitting:</a:t>
            </a:r>
            <a:r>
              <a:rPr lang="en-GB" sz="1800" b="0" i="0" dirty="0">
                <a:solidFill>
                  <a:srgbClr val="374151"/>
                </a:solidFill>
                <a:effectLst/>
                <a:latin typeface="Söhne"/>
              </a:rPr>
              <a:t> Divide your dataset into training, validation, and testing sets. The training set is used to train the model, the validation set is used to tune hyperparameters, and the testing set is used to evaluate the model's performance.</a:t>
            </a:r>
          </a:p>
          <a:p>
            <a:pPr algn="l">
              <a:lnSpc>
                <a:spcPct val="100000"/>
              </a:lnSpc>
            </a:pPr>
            <a:r>
              <a:rPr lang="en-GB" sz="1800" b="1" i="0" dirty="0">
                <a:solidFill>
                  <a:srgbClr val="374151"/>
                </a:solidFill>
                <a:effectLst/>
                <a:latin typeface="Söhne"/>
              </a:rPr>
              <a:t>6.Select a Model:</a:t>
            </a:r>
            <a:r>
              <a:rPr lang="en-GB" sz="1800" b="0" i="0" dirty="0">
                <a:solidFill>
                  <a:srgbClr val="374151"/>
                </a:solidFill>
                <a:effectLst/>
                <a:latin typeface="Söhne"/>
              </a:rPr>
              <a:t> Choose an appropriate machine learning algorithm or model architecture based on the nature of your problem (classification, regression, clustering, etc.). Consider factors like interpretability, complexity, and performance.</a:t>
            </a:r>
          </a:p>
          <a:p>
            <a:pPr algn="l">
              <a:lnSpc>
                <a:spcPct val="100000"/>
              </a:lnSpc>
            </a:pPr>
            <a:r>
              <a:rPr lang="en-GB" sz="1800" b="1" i="0" dirty="0">
                <a:solidFill>
                  <a:srgbClr val="374151"/>
                </a:solidFill>
                <a:effectLst/>
                <a:latin typeface="Söhne"/>
              </a:rPr>
              <a:t>7.Model Training:</a:t>
            </a:r>
            <a:r>
              <a:rPr lang="en-GB" sz="1800" b="0" i="0" dirty="0">
                <a:solidFill>
                  <a:srgbClr val="374151"/>
                </a:solidFill>
                <a:effectLst/>
                <a:latin typeface="Söhne"/>
              </a:rPr>
              <a:t> Use the training data to train the chosen model. This involves adjusting the model's parameters to minimize the difference between its predictions and the actual target values.</a:t>
            </a:r>
          </a:p>
          <a:p>
            <a:pPr algn="l">
              <a:lnSpc>
                <a:spcPct val="100000"/>
              </a:lnSpc>
            </a:pPr>
            <a:r>
              <a:rPr lang="en-GB" sz="1800" dirty="0">
                <a:solidFill>
                  <a:srgbClr val="374151"/>
                </a:solidFill>
                <a:latin typeface="Söhne"/>
              </a:rPr>
              <a:t>Models we used:</a:t>
            </a:r>
          </a:p>
          <a:p>
            <a:pPr algn="l">
              <a:lnSpc>
                <a:spcPct val="100000"/>
              </a:lnSpc>
            </a:pPr>
            <a:r>
              <a:rPr lang="en-GB" sz="1800" b="0" i="0" dirty="0" err="1">
                <a:solidFill>
                  <a:srgbClr val="374151"/>
                </a:solidFill>
                <a:effectLst/>
                <a:latin typeface="Söhne"/>
              </a:rPr>
              <a:t>XGBClassifier</a:t>
            </a:r>
            <a:endParaRPr lang="en-GB" sz="1800" b="0" i="0" dirty="0">
              <a:solidFill>
                <a:srgbClr val="374151"/>
              </a:solidFill>
              <a:effectLst/>
              <a:latin typeface="Söhne"/>
            </a:endParaRPr>
          </a:p>
          <a:p>
            <a:pPr algn="l">
              <a:lnSpc>
                <a:spcPct val="100000"/>
              </a:lnSpc>
            </a:pPr>
            <a:r>
              <a:rPr lang="en-GB" sz="1800" b="0" i="0" dirty="0" err="1">
                <a:solidFill>
                  <a:srgbClr val="374151"/>
                </a:solidFill>
                <a:effectLst/>
                <a:latin typeface="Söhne"/>
              </a:rPr>
              <a:t>RandomForestClassifier</a:t>
            </a:r>
            <a:endParaRPr lang="en-GB" sz="1800" b="0" i="0" dirty="0">
              <a:solidFill>
                <a:srgbClr val="374151"/>
              </a:solidFill>
              <a:effectLst/>
              <a:latin typeface="Söhne"/>
            </a:endParaRPr>
          </a:p>
          <a:p>
            <a:pPr algn="l">
              <a:lnSpc>
                <a:spcPct val="100000"/>
              </a:lnSpc>
            </a:pPr>
            <a:r>
              <a:rPr lang="en-GB" sz="1800" b="0" i="0" dirty="0" err="1">
                <a:solidFill>
                  <a:srgbClr val="374151"/>
                </a:solidFill>
                <a:effectLst/>
                <a:latin typeface="Söhne"/>
              </a:rPr>
              <a:t>MLPClassifier</a:t>
            </a:r>
            <a:endParaRPr lang="en-GB" sz="1800" b="0" i="0" dirty="0">
              <a:solidFill>
                <a:srgbClr val="374151"/>
              </a:solidFill>
              <a:effectLst/>
              <a:latin typeface="Söhne"/>
            </a:endParaRPr>
          </a:p>
          <a:p>
            <a:pPr algn="l">
              <a:lnSpc>
                <a:spcPct val="100000"/>
              </a:lnSpc>
            </a:pPr>
            <a:r>
              <a:rPr lang="en-GB" sz="1800" b="0" i="0" dirty="0" err="1">
                <a:solidFill>
                  <a:srgbClr val="374151"/>
                </a:solidFill>
                <a:effectLst/>
                <a:latin typeface="Söhne"/>
              </a:rPr>
              <a:t>DecisionTreeClassifier</a:t>
            </a:r>
            <a:r>
              <a:rPr lang="en-GB" sz="1800" b="0" i="0" dirty="0">
                <a:solidFill>
                  <a:srgbClr val="374151"/>
                </a:solidFill>
                <a:effectLst/>
                <a:latin typeface="Söhne"/>
              </a:rPr>
              <a:t>      </a:t>
            </a:r>
          </a:p>
          <a:p>
            <a:pPr algn="l">
              <a:lnSpc>
                <a:spcPct val="100000"/>
              </a:lnSpc>
            </a:pPr>
            <a:r>
              <a:rPr lang="en-GB" sz="1800" b="1" i="0" dirty="0">
                <a:effectLst/>
                <a:latin typeface="Söhne"/>
              </a:rPr>
              <a:t>8.Hyperparameter Tuning:</a:t>
            </a:r>
            <a:r>
              <a:rPr lang="en-GB" sz="1800" b="0" i="0" dirty="0">
                <a:solidFill>
                  <a:srgbClr val="374151"/>
                </a:solidFill>
                <a:effectLst/>
                <a:latin typeface="Söhne"/>
              </a:rPr>
              <a:t> We do encoding </a:t>
            </a:r>
            <a:r>
              <a:rPr lang="en-GB" sz="1800" b="0" i="0" dirty="0" err="1">
                <a:solidFill>
                  <a:srgbClr val="374151"/>
                </a:solidFill>
                <a:effectLst/>
                <a:latin typeface="Söhne"/>
              </a:rPr>
              <a:t>indata</a:t>
            </a:r>
            <a:r>
              <a:rPr lang="en-GB" sz="1800" b="0" i="0" dirty="0">
                <a:solidFill>
                  <a:srgbClr val="374151"/>
                </a:solidFill>
                <a:effectLst/>
                <a:latin typeface="Söhne"/>
              </a:rPr>
              <a:t> by converting to numeric values of language, Author, publisher .</a:t>
            </a:r>
          </a:p>
          <a:p>
            <a:pPr algn="l">
              <a:lnSpc>
                <a:spcPct val="100000"/>
              </a:lnSpc>
            </a:pPr>
            <a:r>
              <a:rPr lang="en-GB" sz="1800" dirty="0">
                <a:solidFill>
                  <a:srgbClr val="374151"/>
                </a:solidFill>
                <a:latin typeface="Söhne"/>
              </a:rPr>
              <a:t>9.</a:t>
            </a:r>
            <a:r>
              <a:rPr lang="en-GB" sz="1800" b="1" i="0" dirty="0">
                <a:effectLst/>
                <a:latin typeface="Söhne"/>
              </a:rPr>
              <a:t> Model Evaluation:</a:t>
            </a:r>
            <a:r>
              <a:rPr lang="en-GB" sz="1800" b="0" i="0" dirty="0">
                <a:solidFill>
                  <a:srgbClr val="374151"/>
                </a:solidFill>
                <a:effectLst/>
                <a:latin typeface="Söhne"/>
              </a:rPr>
              <a:t> Evaluate the model's performance on the testing set using appropriate metrics. Common metrics include accuracy, precision, recall, F1-score, and Mean Squared Error (MSE), depending on the problem type.</a:t>
            </a:r>
          </a:p>
          <a:p>
            <a:pPr algn="l">
              <a:lnSpc>
                <a:spcPct val="100000"/>
              </a:lnSpc>
            </a:pPr>
            <a:r>
              <a:rPr lang="en-GB" sz="1800" dirty="0">
                <a:solidFill>
                  <a:srgbClr val="374151"/>
                </a:solidFill>
                <a:latin typeface="Söhne"/>
              </a:rPr>
              <a:t>Our score:</a:t>
            </a:r>
          </a:p>
          <a:p>
            <a:pPr algn="l">
              <a:lnSpc>
                <a:spcPct val="100000"/>
              </a:lnSpc>
            </a:pPr>
            <a:r>
              <a:rPr lang="en-GB" sz="1800" b="0" i="0" dirty="0">
                <a:solidFill>
                  <a:srgbClr val="374151"/>
                </a:solidFill>
                <a:effectLst/>
                <a:latin typeface="Söhne"/>
              </a:rPr>
              <a:t>Mean Absolute Error: 0.4314606741573034, Mean Squared Error: 0.4350561797752809</a:t>
            </a:r>
          </a:p>
          <a:p>
            <a:pPr algn="l">
              <a:lnSpc>
                <a:spcPct val="100000"/>
              </a:lnSpc>
            </a:pPr>
            <a:r>
              <a:rPr lang="en-GB" sz="1800" b="0" i="0" dirty="0">
                <a:solidFill>
                  <a:srgbClr val="374151"/>
                </a:solidFill>
                <a:effectLst/>
                <a:latin typeface="Söhne"/>
              </a:rPr>
              <a:t>Root Mean Squared Error: 0.659587886316358</a:t>
            </a:r>
          </a:p>
          <a:p>
            <a:pPr algn="l">
              <a:lnSpc>
                <a:spcPct val="100000"/>
              </a:lnSpc>
            </a:pPr>
            <a:r>
              <a:rPr lang="en-GB" sz="1800" b="0" i="0" dirty="0">
                <a:solidFill>
                  <a:srgbClr val="374151"/>
                </a:solidFill>
                <a:effectLst/>
                <a:latin typeface="Söhne"/>
              </a:rPr>
              <a:t>R-squared: -0.7198836694897528</a:t>
            </a:r>
          </a:p>
          <a:p>
            <a:pPr algn="l">
              <a:lnSpc>
                <a:spcPct val="100000"/>
              </a:lnSpc>
            </a:pPr>
            <a:endParaRPr lang="en-GB" sz="1800" b="0" i="0" dirty="0">
              <a:solidFill>
                <a:srgbClr val="374151"/>
              </a:solidFill>
              <a:effectLst/>
              <a:latin typeface="Söhne"/>
            </a:endParaRPr>
          </a:p>
          <a:p>
            <a:pPr algn="l">
              <a:lnSpc>
                <a:spcPct val="100000"/>
              </a:lnSpc>
            </a:pPr>
            <a:endParaRPr lang="en-GB" sz="1800" b="0" i="0" dirty="0">
              <a:solidFill>
                <a:srgbClr val="374151"/>
              </a:solidFill>
              <a:effectLst/>
              <a:latin typeface="Söhne"/>
            </a:endParaRPr>
          </a:p>
        </p:txBody>
      </p:sp>
    </p:spTree>
    <p:extLst>
      <p:ext uri="{BB962C8B-B14F-4D97-AF65-F5344CB8AC3E}">
        <p14:creationId xmlns:p14="http://schemas.microsoft.com/office/powerpoint/2010/main" val="265618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4F3A-57B8-9B3C-7516-740039A0294E}"/>
              </a:ext>
            </a:extLst>
          </p:cNvPr>
          <p:cNvSpPr>
            <a:spLocks noGrp="1"/>
          </p:cNvSpPr>
          <p:nvPr>
            <p:ph type="ctrTitle"/>
          </p:nvPr>
        </p:nvSpPr>
        <p:spPr>
          <a:xfrm>
            <a:off x="1524000" y="-1768840"/>
            <a:ext cx="9144000" cy="329783"/>
          </a:xfrm>
        </p:spPr>
        <p:txBody>
          <a:bodyPr>
            <a:normAutofit fontScale="90000"/>
          </a:bodyPr>
          <a:lstStyle/>
          <a:p>
            <a:endParaRPr lang="en-150" dirty="0"/>
          </a:p>
        </p:txBody>
      </p:sp>
      <p:sp>
        <p:nvSpPr>
          <p:cNvPr id="3" name="Subtitle 2">
            <a:extLst>
              <a:ext uri="{FF2B5EF4-FFF2-40B4-BE49-F238E27FC236}">
                <a16:creationId xmlns:a16="http://schemas.microsoft.com/office/drawing/2014/main" id="{BC112345-9BF8-8A63-99FA-96D0197CB828}"/>
              </a:ext>
            </a:extLst>
          </p:cNvPr>
          <p:cNvSpPr>
            <a:spLocks noGrp="1"/>
          </p:cNvSpPr>
          <p:nvPr>
            <p:ph type="subTitle" idx="1"/>
          </p:nvPr>
        </p:nvSpPr>
        <p:spPr>
          <a:xfrm>
            <a:off x="449705" y="419725"/>
            <a:ext cx="10218295" cy="4838075"/>
          </a:xfrm>
        </p:spPr>
        <p:txBody>
          <a:bodyPr/>
          <a:lstStyle/>
          <a:p>
            <a:pPr algn="l"/>
            <a:r>
              <a:rPr lang="en-GB" b="1" dirty="0">
                <a:solidFill>
                  <a:srgbClr val="374151"/>
                </a:solidFill>
                <a:latin typeface="Söhne"/>
              </a:rPr>
              <a:t>10.</a:t>
            </a:r>
            <a:r>
              <a:rPr lang="en-GB" b="1" i="0" dirty="0">
                <a:solidFill>
                  <a:srgbClr val="374151"/>
                </a:solidFill>
                <a:effectLst/>
                <a:latin typeface="Söhne"/>
              </a:rPr>
              <a:t>Model Interpretation (Optional):</a:t>
            </a:r>
            <a:r>
              <a:rPr lang="en-GB" b="0" i="0" dirty="0">
                <a:solidFill>
                  <a:srgbClr val="374151"/>
                </a:solidFill>
                <a:effectLst/>
                <a:latin typeface="Söhne"/>
              </a:rPr>
              <a:t> Depending on the complexity of the model, interpret its decisions. Techniques like feature importance analysis, SHAP values, and model visualization can help in understanding how the model arrives at its predictions.</a:t>
            </a:r>
          </a:p>
          <a:p>
            <a:pPr algn="l"/>
            <a:r>
              <a:rPr lang="en-GB" b="1" i="0" dirty="0">
                <a:solidFill>
                  <a:srgbClr val="374151"/>
                </a:solidFill>
                <a:effectLst/>
                <a:latin typeface="Söhne"/>
              </a:rPr>
              <a:t>11Monitoring and Maintenance:</a:t>
            </a:r>
            <a:r>
              <a:rPr lang="en-GB" b="0" i="0" dirty="0">
                <a:solidFill>
                  <a:srgbClr val="374151"/>
                </a:solidFill>
                <a:effectLst/>
                <a:latin typeface="Söhne"/>
              </a:rPr>
              <a:t> Continuously monitor the model's performance in the real-world environment. Drift in data distribution or degradation in performance over time might require retraining or fine-tuning the model.</a:t>
            </a:r>
          </a:p>
          <a:p>
            <a:pPr algn="l"/>
            <a:r>
              <a:rPr lang="en-GB" b="1" dirty="0">
                <a:solidFill>
                  <a:srgbClr val="374151"/>
                </a:solidFill>
                <a:latin typeface="Söhne"/>
              </a:rPr>
              <a:t>12.I</a:t>
            </a:r>
            <a:r>
              <a:rPr lang="en-GB" b="1" i="0" dirty="0">
                <a:solidFill>
                  <a:srgbClr val="374151"/>
                </a:solidFill>
                <a:effectLst/>
                <a:latin typeface="Söhne"/>
              </a:rPr>
              <a:t>terate and Improve:</a:t>
            </a:r>
            <a:r>
              <a:rPr lang="en-GB" b="0" i="0" dirty="0">
                <a:solidFill>
                  <a:srgbClr val="374151"/>
                </a:solidFill>
                <a:effectLst/>
                <a:latin typeface="Söhne"/>
              </a:rPr>
              <a:t> Machine learning is an iterative process. Use insights from monitoring and user feedback to make improvements to the model and the overall process.</a:t>
            </a:r>
          </a:p>
          <a:p>
            <a:pPr algn="l"/>
            <a:r>
              <a:rPr lang="en-GB" b="1" dirty="0">
                <a:solidFill>
                  <a:srgbClr val="374151"/>
                </a:solidFill>
                <a:latin typeface="Söhne"/>
              </a:rPr>
              <a:t>13.Deployment</a:t>
            </a:r>
            <a:r>
              <a:rPr lang="en-GB" dirty="0">
                <a:solidFill>
                  <a:srgbClr val="374151"/>
                </a:solidFill>
                <a:latin typeface="Söhne"/>
              </a:rPr>
              <a:t>: We finally deploy on </a:t>
            </a:r>
            <a:r>
              <a:rPr lang="en-GB" dirty="0" err="1">
                <a:solidFill>
                  <a:srgbClr val="374151"/>
                </a:solidFill>
                <a:latin typeface="Söhne"/>
              </a:rPr>
              <a:t>Github</a:t>
            </a:r>
            <a:r>
              <a:rPr lang="en-GB" dirty="0">
                <a:solidFill>
                  <a:srgbClr val="374151"/>
                </a:solidFill>
                <a:latin typeface="Söhne"/>
              </a:rPr>
              <a:t>. Follow readme file to run the project</a:t>
            </a:r>
            <a:endParaRPr lang="en-GB" b="0" i="0" dirty="0">
              <a:solidFill>
                <a:srgbClr val="374151"/>
              </a:solidFill>
              <a:effectLst/>
              <a:latin typeface="Söhne"/>
            </a:endParaRPr>
          </a:p>
          <a:p>
            <a:endParaRPr lang="en-150" dirty="0"/>
          </a:p>
        </p:txBody>
      </p:sp>
    </p:spTree>
    <p:extLst>
      <p:ext uri="{BB962C8B-B14F-4D97-AF65-F5344CB8AC3E}">
        <p14:creationId xmlns:p14="http://schemas.microsoft.com/office/powerpoint/2010/main" val="411677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511</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Machine Learnings on books data project report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Learnings on books data project report</dc:title>
  <dc:creator>Harshad Jadhav</dc:creator>
  <cp:lastModifiedBy>Patkar Neelam</cp:lastModifiedBy>
  <cp:revision>2</cp:revision>
  <dcterms:created xsi:type="dcterms:W3CDTF">2023-08-27T10:09:12Z</dcterms:created>
  <dcterms:modified xsi:type="dcterms:W3CDTF">2023-08-27T15:46:09Z</dcterms:modified>
</cp:coreProperties>
</file>