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BD63-7C7B-4CCF-B761-270832C34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BDB6D-058B-4CF4-B09F-A43DEDE5F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78D7-FDCA-4FAC-9D17-09978406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7514-B5DC-42C3-9C51-D45E4BE6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58519-0119-43EE-84AF-34E736B5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554-71B3-4145-B0D3-128D0035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579E0-8A49-4CFB-9D83-95EE1EA5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42CA-EFEF-497A-88BA-AE2C71E0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2BC2-568D-4FD7-AC4F-949BF4FD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1097-EE2E-4492-A7CC-C7C54907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CA448-6546-4E26-9218-9C4A1EBA6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FF548-4911-4924-9508-49016B5EC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0D7DB-8647-42EE-9819-E2294A00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4295-AC1B-4F4C-8A3F-6095DA63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72EC-7E4B-4689-BDA0-142BEAC3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AC2B-DFB8-4ABA-94BA-EB2FCD5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9AC5-DE77-44B5-B724-C804F0E5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2BD2-6CE8-4FA4-BFEE-3113650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F6225-F345-4C2F-AC68-0A4724C5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3028-D49C-4E0B-AE29-511AA964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E2F3-9B23-4458-B9EB-D6FF2EC8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FD59A-6300-474A-9DA5-EDCCBF6E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B18B-E471-461F-99DE-90034C2F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5772-51F4-4763-9D16-B6DE55AE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487E-0564-4EC7-BA66-1F8A9523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A57B-CA96-4D2F-B2E5-7D2CE8D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5030-E43B-4D3D-8009-E9A768DB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41BF3-BF0D-4843-A35B-F6ADDAA2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04FA7-B5C9-49D4-9BBB-3CDC2EA9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7563-B635-47A2-89F2-0AC2EDE0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4E422-8BFA-4CFC-8076-897EBF3A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0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883C-7213-4745-A5F1-7D0104FA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1DA4-15EE-4260-891A-7A871194F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6A3F-CF97-427E-8500-1F2A3FC0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BE325-DB3F-4E4A-A70C-E277626A1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BCB4F-AEEE-4ADA-ACAE-05DF256E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0B5FE-64D3-4AAA-9216-BE74F36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B0778-3F4B-4084-AE13-00825CB6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89A6A-43D2-4E6D-8605-7AEA85FE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7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9DB1-C970-44FC-9943-D70637B4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C153A-DCDE-46F4-93BB-512C8352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01256-C1EE-4C73-A8B5-DF667DCD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AE4FC-D3E6-43AE-A035-5F07665C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5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3E622-3034-4574-B443-B3D0F305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EAD77-426A-4A33-B532-A551868E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9D10D-5224-4F9A-8C3A-D46D03B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6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BB84-B03A-4858-B161-972C7AF4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772-737D-4413-BF19-03C82D39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9DB8B-5D5D-4175-A5D6-B8AA84A3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35065-C154-4CE4-82D1-003D6F7C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BE05B-CF20-4ED4-A6E1-C3FCA9C6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19E69-E73D-4BA4-AA05-6A6C15FF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94A7-DFC4-4120-9759-4B71621E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E598A-B54D-4F97-BF0A-17F9CBB68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2B5D-530F-4BD3-A518-B2641E19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719F-BBFF-45B5-8611-08DACF6C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20113-428D-44B4-BAFF-F7CABEE9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656A4-7EB8-4AD8-8808-231DC2DC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CB05F-16FD-4920-946F-C9736103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C511-AB3F-407E-8DF4-7A04A480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32D9-E2C2-4F15-872C-3D85D2C2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1CEB-1E92-4431-B8E5-51E237A30DAF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F141-DFD9-4390-84E5-0F2BF2DCC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9BDD-B52B-424E-BA7F-9B849B61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C290-F600-4AC4-B482-B44F4C9B3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EA01-FA2E-4B75-A096-23D468F04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0EBB-7F25-43E0-9122-1D3A35A2B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608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WAVEFORM DISTORTION(REAL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8293C-9B81-4F43-BDB6-B2CA2893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57" y="632529"/>
            <a:ext cx="3696076" cy="3696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82F23-09A1-4FDD-ABFE-D32BF851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52" y="632529"/>
            <a:ext cx="3696076" cy="3696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E190E-F18B-4C3A-B72B-31272FE03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73" y="552630"/>
            <a:ext cx="3862159" cy="38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7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E1602-BF4D-423A-B106-1787054D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IN" dirty="0"/>
          </a:p>
          <a:p>
            <a:r>
              <a:rPr lang="en-IN" sz="4400" dirty="0"/>
              <a:t>       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ABNORMAL FREQUENCY (REAL TIME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F5252-AAF5-43FD-8DE9-122E6C07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650283"/>
            <a:ext cx="4361901" cy="4361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E01BE-BE78-4A55-95C1-AB47B99CB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10" y="650282"/>
            <a:ext cx="4361901" cy="43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C3CDF-BA4E-4A38-8FBB-AB5E8CB8A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9187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dirty="0"/>
              <a:t>UNDER FREQUENCY + UNDER VOLTAGE(GENERATED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781A2-D125-40C0-A6BA-11C703362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7" y="144257"/>
            <a:ext cx="3971282" cy="39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47DD2-8890-4BCB-9709-262E5441E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068858"/>
            <a:ext cx="10515600" cy="150018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 FREQUENCY + OVER VOLTAGE (GENRATED DATA)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B445F-5777-4913-ADD0-4550C6FB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81" y="97363"/>
            <a:ext cx="4971495" cy="4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554F3A-A285-4D09-8EB3-B6CFABC50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NORMAL DATA(REAL TIME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69615-774A-438C-BD4C-87D386A0B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68" y="0"/>
            <a:ext cx="3997916" cy="39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8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>neelam bugalia</dc:creator>
  <cp:lastModifiedBy>neelam bugalia</cp:lastModifiedBy>
  <cp:revision>5</cp:revision>
  <dcterms:created xsi:type="dcterms:W3CDTF">2020-03-02T18:03:21Z</dcterms:created>
  <dcterms:modified xsi:type="dcterms:W3CDTF">2020-03-02T20:00:31Z</dcterms:modified>
</cp:coreProperties>
</file>