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1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7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8394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143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0991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30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15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2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80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43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34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8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9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9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7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9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05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22E4-B045-1B56-CB5C-A78893494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108" y="882375"/>
            <a:ext cx="9370031" cy="375126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N" dirty="0"/>
              <a:t>EXCEL PROJECT</a:t>
            </a:r>
            <a:br>
              <a:rPr lang="en-IN" dirty="0"/>
            </a:br>
            <a:r>
              <a:rPr lang="en-IN" dirty="0"/>
              <a:t>VRINDA STORE </a:t>
            </a:r>
            <a:br>
              <a:rPr lang="en-IN" dirty="0"/>
            </a:br>
            <a:r>
              <a:rPr lang="en-IN" dirty="0"/>
              <a:t>DATA ANALYSIS REPORT</a:t>
            </a:r>
            <a:br>
              <a:rPr lang="en-IN" dirty="0"/>
            </a:b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Made By: Neelam Yadav</a:t>
            </a:r>
            <a:endParaRPr lang="en-IN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143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DEC1-45ED-551F-B0BE-68320A3B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82194"/>
            <a:ext cx="8596668" cy="1294544"/>
          </a:xfrm>
        </p:spPr>
        <p:txBody>
          <a:bodyPr>
            <a:normAutofit/>
          </a:bodyPr>
          <a:lstStyle/>
          <a:p>
            <a:pPr algn="ctr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Sales: Top 5 States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8650F-194E-D4B4-2270-8B97C6330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613043"/>
            <a:ext cx="9226953" cy="480830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AB024D-1F11-5B16-4731-21646EAD0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51" y="2449254"/>
            <a:ext cx="3235638" cy="15356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A687BD-566C-CC98-3C68-928CD9558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707" y="1992429"/>
            <a:ext cx="5681442" cy="371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56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DEC1-45ED-551F-B0BE-68320A3B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436652"/>
            <a:ext cx="8596668" cy="1176390"/>
          </a:xfrm>
        </p:spPr>
        <p:txBody>
          <a:bodyPr>
            <a:normAutofit/>
          </a:bodyPr>
          <a:lstStyle/>
          <a:p>
            <a:pPr algn="ctr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: Channel Wise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8650F-194E-D4B4-2270-8B97C6330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857676"/>
            <a:ext cx="9226953" cy="456367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3106A2-924D-1B99-84EE-61A10D991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114" y="2454906"/>
            <a:ext cx="2299852" cy="17305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F961FA-346C-BB9A-D0AB-AF2203A52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620" y="2330933"/>
            <a:ext cx="4807640" cy="337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72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E4C9-8D84-FFBA-4BB6-E17AAE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924675"/>
            <a:ext cx="8596668" cy="791109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n-IN" sz="3200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IN" sz="3200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CD3A0-5672-BD61-7FE9-213092F63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828801"/>
            <a:ext cx="8596668" cy="373979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Women are more likely to buy compared to men(~65%)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Maharashta,Karnataka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Uttar Pradesh are the top 3 States(~35%)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Adult age group(30-49 yrs) is max contribution(~50%)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Amazon,Flipkaer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Myntra Channels are max contribution(~80%)</a:t>
            </a:r>
          </a:p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Final Conclusion to improve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Vrinda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Store Sales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Women Customer pf age group (30-49yrs)living in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Maharashta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Karnataka and Uttar Pradesh by showing ads/offers/coupons available on Amazon , Flipkart, and Myntra and Flipkart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714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5674-DED7-1922-3F1B-FF12763CA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83890"/>
            <a:ext cx="8393986" cy="2425081"/>
          </a:xfrm>
          <a:ln w="34925"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55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I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9B629-DC5A-71D3-3BE9-781A8F066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158" y="3215811"/>
            <a:ext cx="8250148" cy="19319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IN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23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885B2-7E81-7CDD-C71D-7A4BFB99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12C70E-528D-07DF-25A5-77238681F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757" y="246581"/>
            <a:ext cx="11722814" cy="6339154"/>
          </a:xfrm>
        </p:spPr>
      </p:pic>
    </p:spTree>
    <p:extLst>
      <p:ext uri="{BB962C8B-B14F-4D97-AF65-F5344CB8AC3E}">
        <p14:creationId xmlns:p14="http://schemas.microsoft.com/office/powerpoint/2010/main" val="383692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B326-C9E3-77C3-0B70-5B601EA7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52754"/>
            <a:ext cx="8596668" cy="1006867"/>
          </a:xfrm>
        </p:spPr>
        <p:txBody>
          <a:bodyPr>
            <a:normAutofit/>
          </a:bodyPr>
          <a:lstStyle/>
          <a:p>
            <a:pPr algn="ctr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6132E-F39F-6DF7-39FC-0336DD9F4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57573"/>
            <a:ext cx="9792032" cy="35137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seeks to uncover actionable insights from sales and customer data to enhance business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performance.By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trends ,identifying customer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preferences,and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optimizing marketing strategies ,we aim to drive sustainable growth and maximize revenue</a:t>
            </a:r>
          </a:p>
        </p:txBody>
      </p:sp>
    </p:spTree>
    <p:extLst>
      <p:ext uri="{BB962C8B-B14F-4D97-AF65-F5344CB8AC3E}">
        <p14:creationId xmlns:p14="http://schemas.microsoft.com/office/powerpoint/2010/main" val="195833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7A0A-DC58-CB48-04F4-F6281ADE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472" y="256855"/>
            <a:ext cx="8705269" cy="656996"/>
          </a:xfrm>
        </p:spPr>
        <p:txBody>
          <a:bodyPr>
            <a:normAutofit fontScale="90000"/>
          </a:bodyPr>
          <a:lstStyle/>
          <a:p>
            <a:r>
              <a:rPr lang="en-IN" sz="5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&amp;Columns Names</a:t>
            </a:r>
            <a:br>
              <a:rPr lang="en-IN" dirty="0"/>
            </a:br>
            <a:r>
              <a:rPr lang="en-IN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Rows:31048, Columns:21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4AC63B-D4E1-BA90-DBDD-91CDD7CF6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387" y="1611581"/>
            <a:ext cx="6896454" cy="20384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D5B452-9AE7-A177-2BD1-C073E4D7E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73" y="3975548"/>
            <a:ext cx="6458282" cy="19686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B416A4-F5D7-14A1-1A95-4160605F8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3415" y="1617932"/>
            <a:ext cx="4578585" cy="20321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7F69A8-A54E-DA18-C68A-70824BC10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3056" y="3975548"/>
            <a:ext cx="2908449" cy="205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54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3963-D9FF-5B04-A93F-034DBA7FF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55957-C58A-4461-E37E-DF5F70D2F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1947"/>
            <a:ext cx="8596668" cy="4469416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Q.1 Compare the Sales and orders using single chart?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Q.2 Which month got the Highest Sales and order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Q.3 Who purchased more men or women?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Q.4 Different Order Status?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Q.5 List Top 5 States contributing to the sales?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Q.6 Which Channel is contributing maximum sales?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Q.7 Relationship  Between age &amp; Gender based on number of orders?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47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B8286-72D2-E9A7-BD4C-C3161D7AE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803" y="657547"/>
            <a:ext cx="7766936" cy="1052722"/>
          </a:xfrm>
        </p:spPr>
        <p:txBody>
          <a:bodyPr/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Wise Sales &amp;Orders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CD4E6-7AA2-A3B4-55E9-E58EA7D46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448" y="2116477"/>
            <a:ext cx="9945386" cy="408397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971276-8C93-2F6A-EF77-1D51E670F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230" y="2221013"/>
            <a:ext cx="5536324" cy="3255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973AFC-B8DC-EFF6-B74B-B110396BA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22" y="2116477"/>
            <a:ext cx="3555429" cy="290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86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2A9DF-675C-4EA8-6966-D5AFDCDD7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287676"/>
            <a:ext cx="8596668" cy="860400"/>
          </a:xfrm>
        </p:spPr>
        <p:txBody>
          <a:bodyPr>
            <a:normAutofit/>
          </a:bodyPr>
          <a:lstStyle/>
          <a:p>
            <a:pPr algn="ctr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: Men Vs Women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A789E-17DD-301D-8451-DDF34EE6D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448656"/>
            <a:ext cx="8596668" cy="393919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6688BD-74A2-034D-3120-A87E5D242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56" y="2183814"/>
            <a:ext cx="2661006" cy="12451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925B05-0D41-9112-7C7E-2EC91EA83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207" y="1726058"/>
            <a:ext cx="4530568" cy="314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72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E080-86F9-2D34-62DF-03614D5F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47273"/>
            <a:ext cx="8596668" cy="976044"/>
          </a:xfrm>
        </p:spPr>
        <p:txBody>
          <a:bodyPr>
            <a:normAutofit/>
          </a:bodyPr>
          <a:lstStyle/>
          <a:p>
            <a:pPr algn="ctr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Status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3ABC4-CF1B-0B96-0992-321668B57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623317"/>
            <a:ext cx="8596668" cy="376453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D182F-404D-44E3-DBCC-1A61BFC91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86" y="2547361"/>
            <a:ext cx="3064397" cy="1428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193BDE-45E1-EE23-602F-AA74866D0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965" y="2095928"/>
            <a:ext cx="4333755" cy="29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64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DEC1-45ED-551F-B0BE-68320A3B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82194"/>
            <a:ext cx="8596668" cy="1294544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: Age Vs Gender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8650F-194E-D4B4-2270-8B97C6330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623317"/>
            <a:ext cx="9319420" cy="480830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9B780B-4871-9D9B-147C-171F77DF6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12" y="2471518"/>
            <a:ext cx="3557102" cy="12169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0BCB93-53E2-63AF-CC8E-924E18D29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72" y="2054831"/>
            <a:ext cx="4782925" cy="369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007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</TotalTime>
  <Words>271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Times New Roman</vt:lpstr>
      <vt:lpstr>Trebuchet MS</vt:lpstr>
      <vt:lpstr>Wingdings</vt:lpstr>
      <vt:lpstr>Wingdings 3</vt:lpstr>
      <vt:lpstr>Facet</vt:lpstr>
      <vt:lpstr>EXCEL PROJECT VRINDA STORE  DATA ANALYSIS REPORT Made By: Neelam Yadav</vt:lpstr>
      <vt:lpstr>PowerPoint Presentation</vt:lpstr>
      <vt:lpstr>Project Objective</vt:lpstr>
      <vt:lpstr>Data &amp;Columns Names Rows:31048, Columns:21 </vt:lpstr>
      <vt:lpstr>Questions?</vt:lpstr>
      <vt:lpstr>Month Wise Sales &amp;Orders</vt:lpstr>
      <vt:lpstr>Sales : Men Vs Women</vt:lpstr>
      <vt:lpstr>Order Status</vt:lpstr>
      <vt:lpstr>Order : Age Vs Gender</vt:lpstr>
      <vt:lpstr>Sales: Top 5 States</vt:lpstr>
      <vt:lpstr>Sales : Channel Wise</vt:lpstr>
      <vt:lpstr>SAMPLE INSIGHTS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Neelam Yadav</dc:creator>
  <cp:lastModifiedBy>Neelam Yadav</cp:lastModifiedBy>
  <cp:revision>6</cp:revision>
  <dcterms:created xsi:type="dcterms:W3CDTF">2024-08-27T13:47:50Z</dcterms:created>
  <dcterms:modified xsi:type="dcterms:W3CDTF">2024-08-27T16:39:58Z</dcterms:modified>
</cp:coreProperties>
</file>