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28354" name="Rectangle 2"/>
          <p:cNvSpPr>
            <a:spLocks noGrp="1" noChangeArrowheads="1"/>
          </p:cNvSpPr>
          <p:nvPr>
            <p:ph type="ctrTitle"/>
          </p:nvPr>
        </p:nvSpPr>
        <p:spPr>
          <a:xfrm>
            <a:off x="2895600" y="1371600"/>
            <a:ext cx="5867400" cy="2286000"/>
          </a:xfrm>
        </p:spPr>
        <p:txBody>
          <a:bodyPr/>
          <a:lstStyle>
            <a:lvl1pPr>
              <a:defRPr sz="4500"/>
            </a:lvl1pPr>
          </a:lstStyle>
          <a:p>
            <a:r>
              <a:rPr lang="en-CA"/>
              <a:t>Click to edit Master title style</a:t>
            </a:r>
          </a:p>
        </p:txBody>
      </p:sp>
      <p:sp>
        <p:nvSpPr>
          <p:cNvPr id="228355" name="Rectangle 3"/>
          <p:cNvSpPr>
            <a:spLocks noGrp="1" noChangeArrowheads="1"/>
          </p:cNvSpPr>
          <p:nvPr>
            <p:ph type="subTitle" idx="1"/>
          </p:nvPr>
        </p:nvSpPr>
        <p:spPr>
          <a:xfrm>
            <a:off x="2971800" y="4267200"/>
            <a:ext cx="5791200" cy="1447800"/>
          </a:xfrm>
        </p:spPr>
        <p:txBody>
          <a:bodyPr/>
          <a:lstStyle>
            <a:lvl1pPr marL="0" indent="0">
              <a:buFont typeface="Wingdings" pitchFamily="2" charset="2"/>
              <a:buNone/>
              <a:defRPr sz="2600" b="1"/>
            </a:lvl1pPr>
          </a:lstStyle>
          <a:p>
            <a:r>
              <a:rPr lang="en-CA"/>
              <a:t>Click to edit Master subtitle style</a:t>
            </a:r>
          </a:p>
        </p:txBody>
      </p:sp>
      <p:sp>
        <p:nvSpPr>
          <p:cNvPr id="228356" name="Rectangle 4"/>
          <p:cNvSpPr>
            <a:spLocks noGrp="1" noChangeArrowheads="1"/>
          </p:cNvSpPr>
          <p:nvPr>
            <p:ph type="dt" sz="half" idx="2"/>
          </p:nvPr>
        </p:nvSpPr>
        <p:spPr>
          <a:xfrm>
            <a:off x="457200" y="6248400"/>
            <a:ext cx="2133600" cy="457200"/>
          </a:xfrm>
        </p:spPr>
        <p:txBody>
          <a:bodyPr/>
          <a:lstStyle>
            <a:lvl1pPr>
              <a:defRPr/>
            </a:lvl1pPr>
          </a:lstStyle>
          <a:p>
            <a:endParaRPr lang="en-CA"/>
          </a:p>
        </p:txBody>
      </p:sp>
      <p:sp>
        <p:nvSpPr>
          <p:cNvPr id="228357" name="Rectangle 5"/>
          <p:cNvSpPr>
            <a:spLocks noGrp="1" noChangeArrowheads="1"/>
          </p:cNvSpPr>
          <p:nvPr>
            <p:ph type="ftr" sz="quarter" idx="3"/>
          </p:nvPr>
        </p:nvSpPr>
        <p:spPr/>
        <p:txBody>
          <a:bodyPr/>
          <a:lstStyle>
            <a:lvl1pPr>
              <a:defRPr/>
            </a:lvl1pPr>
          </a:lstStyle>
          <a:p>
            <a:endParaRPr lang="en-CA"/>
          </a:p>
        </p:txBody>
      </p:sp>
      <p:sp>
        <p:nvSpPr>
          <p:cNvPr id="228358" name="Rectangle 6"/>
          <p:cNvSpPr>
            <a:spLocks noGrp="1" noChangeArrowheads="1"/>
          </p:cNvSpPr>
          <p:nvPr>
            <p:ph type="sldNum" sz="quarter" idx="4"/>
          </p:nvPr>
        </p:nvSpPr>
        <p:spPr/>
        <p:txBody>
          <a:bodyPr/>
          <a:lstStyle>
            <a:lvl1pPr>
              <a:defRPr/>
            </a:lvl1pPr>
          </a:lstStyle>
          <a:p>
            <a:fld id="{61E9ADCE-6E04-40DF-8BAA-AA2784E6913E}" type="slidenum">
              <a:rPr lang="en-CA"/>
              <a:pPr/>
              <a:t>‹#›</a:t>
            </a:fld>
            <a:endParaRPr lang="en-CA"/>
          </a:p>
        </p:txBody>
      </p:sp>
      <p:sp>
        <p:nvSpPr>
          <p:cNvPr id="228359" name="Line 7"/>
          <p:cNvSpPr>
            <a:spLocks noChangeShapeType="1"/>
          </p:cNvSpPr>
          <p:nvPr/>
        </p:nvSpPr>
        <p:spPr bwMode="auto">
          <a:xfrm>
            <a:off x="228600" y="990600"/>
            <a:ext cx="8610600" cy="0"/>
          </a:xfrm>
          <a:prstGeom prst="line">
            <a:avLst/>
          </a:prstGeom>
          <a:noFill/>
          <a:ln w="66675">
            <a:solidFill>
              <a:schemeClr val="tx2"/>
            </a:solidFill>
            <a:round/>
            <a:headEnd/>
            <a:tailEnd/>
          </a:ln>
          <a:effectLst/>
        </p:spPr>
        <p:txBody>
          <a:bodyPr/>
          <a:lstStyle/>
          <a:p>
            <a:endParaRPr lang="en-US"/>
          </a:p>
        </p:txBody>
      </p:sp>
      <p:grpSp>
        <p:nvGrpSpPr>
          <p:cNvPr id="228360" name="Group 8"/>
          <p:cNvGrpSpPr>
            <a:grpSpLocks/>
          </p:cNvGrpSpPr>
          <p:nvPr/>
        </p:nvGrpSpPr>
        <p:grpSpPr bwMode="auto">
          <a:xfrm>
            <a:off x="228600" y="1447800"/>
            <a:ext cx="2286000" cy="2514600"/>
            <a:chOff x="144" y="912"/>
            <a:chExt cx="1440" cy="1584"/>
          </a:xfrm>
        </p:grpSpPr>
        <p:sp>
          <p:nvSpPr>
            <p:cNvPr id="228361" name="Rectangle 9"/>
            <p:cNvSpPr>
              <a:spLocks noChangeArrowheads="1"/>
            </p:cNvSpPr>
            <p:nvPr/>
          </p:nvSpPr>
          <p:spPr bwMode="auto">
            <a:xfrm>
              <a:off x="960" y="912"/>
              <a:ext cx="52" cy="979"/>
            </a:xfrm>
            <a:prstGeom prst="rect">
              <a:avLst/>
            </a:prstGeom>
            <a:solidFill>
              <a:schemeClr val="accent2"/>
            </a:solidFill>
            <a:ln w="9525">
              <a:noFill/>
              <a:miter lim="800000"/>
              <a:headEnd/>
              <a:tailEnd/>
            </a:ln>
          </p:spPr>
          <p:txBody>
            <a:bodyPr/>
            <a:lstStyle/>
            <a:p>
              <a:endParaRPr lang="en-US"/>
            </a:p>
          </p:txBody>
        </p:sp>
        <p:sp>
          <p:nvSpPr>
            <p:cNvPr id="228362" name="Rectangle 10"/>
            <p:cNvSpPr>
              <a:spLocks noChangeArrowheads="1"/>
            </p:cNvSpPr>
            <p:nvPr/>
          </p:nvSpPr>
          <p:spPr bwMode="auto">
            <a:xfrm>
              <a:off x="844" y="912"/>
              <a:ext cx="52" cy="861"/>
            </a:xfrm>
            <a:prstGeom prst="rect">
              <a:avLst/>
            </a:prstGeom>
            <a:solidFill>
              <a:schemeClr val="bg2"/>
            </a:solidFill>
            <a:ln w="9525">
              <a:noFill/>
              <a:miter lim="800000"/>
              <a:headEnd/>
              <a:tailEnd/>
            </a:ln>
          </p:spPr>
          <p:txBody>
            <a:bodyPr/>
            <a:lstStyle/>
            <a:p>
              <a:endParaRPr lang="en-US"/>
            </a:p>
          </p:txBody>
        </p:sp>
        <p:sp>
          <p:nvSpPr>
            <p:cNvPr id="228363" name="Rectangle 11"/>
            <p:cNvSpPr>
              <a:spLocks noChangeArrowheads="1"/>
            </p:cNvSpPr>
            <p:nvPr/>
          </p:nvSpPr>
          <p:spPr bwMode="auto">
            <a:xfrm>
              <a:off x="727" y="912"/>
              <a:ext cx="52" cy="736"/>
            </a:xfrm>
            <a:prstGeom prst="rect">
              <a:avLst/>
            </a:prstGeom>
            <a:solidFill>
              <a:schemeClr val="bg2"/>
            </a:solidFill>
            <a:ln w="9525">
              <a:noFill/>
              <a:miter lim="800000"/>
              <a:headEnd/>
              <a:tailEnd/>
            </a:ln>
          </p:spPr>
          <p:txBody>
            <a:bodyPr/>
            <a:lstStyle/>
            <a:p>
              <a:endParaRPr lang="en-US"/>
            </a:p>
          </p:txBody>
        </p:sp>
        <p:sp>
          <p:nvSpPr>
            <p:cNvPr id="228364" name="Rectangle 12"/>
            <p:cNvSpPr>
              <a:spLocks noChangeArrowheads="1"/>
            </p:cNvSpPr>
            <p:nvPr/>
          </p:nvSpPr>
          <p:spPr bwMode="auto">
            <a:xfrm>
              <a:off x="610" y="912"/>
              <a:ext cx="52" cy="612"/>
            </a:xfrm>
            <a:prstGeom prst="rect">
              <a:avLst/>
            </a:prstGeom>
            <a:solidFill>
              <a:schemeClr val="bg2"/>
            </a:solidFill>
            <a:ln w="9525">
              <a:noFill/>
              <a:miter lim="800000"/>
              <a:headEnd/>
              <a:tailEnd/>
            </a:ln>
          </p:spPr>
          <p:txBody>
            <a:bodyPr/>
            <a:lstStyle/>
            <a:p>
              <a:endParaRPr lang="en-US"/>
            </a:p>
          </p:txBody>
        </p:sp>
        <p:sp>
          <p:nvSpPr>
            <p:cNvPr id="228365" name="Rectangle 13"/>
            <p:cNvSpPr>
              <a:spLocks noChangeArrowheads="1"/>
            </p:cNvSpPr>
            <p:nvPr/>
          </p:nvSpPr>
          <p:spPr bwMode="auto">
            <a:xfrm>
              <a:off x="494" y="912"/>
              <a:ext cx="52" cy="493"/>
            </a:xfrm>
            <a:prstGeom prst="rect">
              <a:avLst/>
            </a:prstGeom>
            <a:solidFill>
              <a:schemeClr val="bg2"/>
            </a:solidFill>
            <a:ln w="9525">
              <a:noFill/>
              <a:miter lim="800000"/>
              <a:headEnd/>
              <a:tailEnd/>
            </a:ln>
          </p:spPr>
          <p:txBody>
            <a:bodyPr/>
            <a:lstStyle/>
            <a:p>
              <a:endParaRPr lang="en-US"/>
            </a:p>
          </p:txBody>
        </p:sp>
        <p:sp>
          <p:nvSpPr>
            <p:cNvPr id="228366" name="Rectangle 14"/>
            <p:cNvSpPr>
              <a:spLocks noChangeArrowheads="1"/>
            </p:cNvSpPr>
            <p:nvPr/>
          </p:nvSpPr>
          <p:spPr bwMode="auto">
            <a:xfrm>
              <a:off x="377" y="912"/>
              <a:ext cx="52" cy="361"/>
            </a:xfrm>
            <a:prstGeom prst="rect">
              <a:avLst/>
            </a:prstGeom>
            <a:solidFill>
              <a:schemeClr val="bg2"/>
            </a:solidFill>
            <a:ln w="9525">
              <a:noFill/>
              <a:miter lim="800000"/>
              <a:headEnd/>
              <a:tailEnd/>
            </a:ln>
          </p:spPr>
          <p:txBody>
            <a:bodyPr/>
            <a:lstStyle/>
            <a:p>
              <a:endParaRPr lang="en-US"/>
            </a:p>
          </p:txBody>
        </p:sp>
        <p:sp>
          <p:nvSpPr>
            <p:cNvPr id="228367" name="Rectangle 15"/>
            <p:cNvSpPr>
              <a:spLocks noChangeArrowheads="1"/>
            </p:cNvSpPr>
            <p:nvPr/>
          </p:nvSpPr>
          <p:spPr bwMode="auto">
            <a:xfrm>
              <a:off x="260" y="912"/>
              <a:ext cx="52" cy="249"/>
            </a:xfrm>
            <a:prstGeom prst="rect">
              <a:avLst/>
            </a:prstGeom>
            <a:solidFill>
              <a:schemeClr val="bg2"/>
            </a:solidFill>
            <a:ln w="9525">
              <a:noFill/>
              <a:miter lim="800000"/>
              <a:headEnd/>
              <a:tailEnd/>
            </a:ln>
          </p:spPr>
          <p:txBody>
            <a:bodyPr/>
            <a:lstStyle/>
            <a:p>
              <a:endParaRPr lang="en-US"/>
            </a:p>
          </p:txBody>
        </p:sp>
        <p:sp>
          <p:nvSpPr>
            <p:cNvPr id="228368" name="Rectangle 16"/>
            <p:cNvSpPr>
              <a:spLocks noChangeArrowheads="1"/>
            </p:cNvSpPr>
            <p:nvPr/>
          </p:nvSpPr>
          <p:spPr bwMode="auto">
            <a:xfrm>
              <a:off x="144" y="912"/>
              <a:ext cx="52" cy="125"/>
            </a:xfrm>
            <a:prstGeom prst="rect">
              <a:avLst/>
            </a:prstGeom>
            <a:solidFill>
              <a:schemeClr val="bg2"/>
            </a:solidFill>
            <a:ln w="9525">
              <a:noFill/>
              <a:miter lim="800000"/>
              <a:headEnd/>
              <a:tailEnd/>
            </a:ln>
          </p:spPr>
          <p:txBody>
            <a:bodyPr/>
            <a:lstStyle/>
            <a:p>
              <a:endParaRPr lang="en-US"/>
            </a:p>
          </p:txBody>
        </p:sp>
        <p:sp>
          <p:nvSpPr>
            <p:cNvPr id="228369" name="Rectangle 17"/>
            <p:cNvSpPr>
              <a:spLocks noChangeArrowheads="1"/>
            </p:cNvSpPr>
            <p:nvPr/>
          </p:nvSpPr>
          <p:spPr bwMode="auto">
            <a:xfrm>
              <a:off x="1077" y="912"/>
              <a:ext cx="49" cy="1098"/>
            </a:xfrm>
            <a:prstGeom prst="rect">
              <a:avLst/>
            </a:prstGeom>
            <a:solidFill>
              <a:schemeClr val="accent2"/>
            </a:solidFill>
            <a:ln w="9525">
              <a:noFill/>
              <a:miter lim="800000"/>
              <a:headEnd/>
              <a:tailEnd/>
            </a:ln>
          </p:spPr>
          <p:txBody>
            <a:bodyPr/>
            <a:lstStyle/>
            <a:p>
              <a:endParaRPr lang="en-US"/>
            </a:p>
          </p:txBody>
        </p:sp>
        <p:sp>
          <p:nvSpPr>
            <p:cNvPr id="228370" name="Rectangle 18"/>
            <p:cNvSpPr>
              <a:spLocks noChangeArrowheads="1"/>
            </p:cNvSpPr>
            <p:nvPr/>
          </p:nvSpPr>
          <p:spPr bwMode="auto">
            <a:xfrm>
              <a:off x="1191" y="912"/>
              <a:ext cx="49" cy="1223"/>
            </a:xfrm>
            <a:prstGeom prst="rect">
              <a:avLst/>
            </a:prstGeom>
            <a:solidFill>
              <a:schemeClr val="accent2"/>
            </a:solidFill>
            <a:ln w="9525">
              <a:noFill/>
              <a:miter lim="800000"/>
              <a:headEnd/>
              <a:tailEnd/>
            </a:ln>
          </p:spPr>
          <p:txBody>
            <a:bodyPr/>
            <a:lstStyle/>
            <a:p>
              <a:endParaRPr lang="en-US"/>
            </a:p>
          </p:txBody>
        </p:sp>
        <p:sp>
          <p:nvSpPr>
            <p:cNvPr id="228371" name="Rectangle 19"/>
            <p:cNvSpPr>
              <a:spLocks noChangeArrowheads="1"/>
            </p:cNvSpPr>
            <p:nvPr/>
          </p:nvSpPr>
          <p:spPr bwMode="auto">
            <a:xfrm>
              <a:off x="1304" y="912"/>
              <a:ext cx="49" cy="1341"/>
            </a:xfrm>
            <a:prstGeom prst="rect">
              <a:avLst/>
            </a:prstGeom>
            <a:solidFill>
              <a:schemeClr val="accent1"/>
            </a:solidFill>
            <a:ln w="9525">
              <a:noFill/>
              <a:miter lim="800000"/>
              <a:headEnd/>
              <a:tailEnd/>
            </a:ln>
          </p:spPr>
          <p:txBody>
            <a:bodyPr/>
            <a:lstStyle/>
            <a:p>
              <a:endParaRPr lang="en-US"/>
            </a:p>
          </p:txBody>
        </p:sp>
        <p:sp>
          <p:nvSpPr>
            <p:cNvPr id="228372" name="Rectangle 20"/>
            <p:cNvSpPr>
              <a:spLocks noChangeArrowheads="1"/>
            </p:cNvSpPr>
            <p:nvPr/>
          </p:nvSpPr>
          <p:spPr bwMode="auto">
            <a:xfrm>
              <a:off x="1418" y="912"/>
              <a:ext cx="52" cy="1466"/>
            </a:xfrm>
            <a:prstGeom prst="rect">
              <a:avLst/>
            </a:prstGeom>
            <a:solidFill>
              <a:schemeClr val="accent1"/>
            </a:solidFill>
            <a:ln w="9525">
              <a:noFill/>
              <a:miter lim="800000"/>
              <a:headEnd/>
              <a:tailEnd/>
            </a:ln>
          </p:spPr>
          <p:txBody>
            <a:bodyPr/>
            <a:lstStyle/>
            <a:p>
              <a:endParaRPr lang="en-US"/>
            </a:p>
          </p:txBody>
        </p:sp>
        <p:sp>
          <p:nvSpPr>
            <p:cNvPr id="228373" name="Rectangle 21"/>
            <p:cNvSpPr>
              <a:spLocks noChangeArrowheads="1"/>
            </p:cNvSpPr>
            <p:nvPr/>
          </p:nvSpPr>
          <p:spPr bwMode="auto">
            <a:xfrm>
              <a:off x="1535" y="912"/>
              <a:ext cx="49" cy="1584"/>
            </a:xfrm>
            <a:prstGeom prst="rect">
              <a:avLst/>
            </a:prstGeom>
            <a:solidFill>
              <a:schemeClr val="accent1"/>
            </a:solidFill>
            <a:ln w="9525">
              <a:noFill/>
              <a:miter lim="800000"/>
              <a:headEnd/>
              <a:tailEnd/>
            </a:ln>
          </p:spPr>
          <p:txBody>
            <a:bodyPr/>
            <a:lstStyle/>
            <a:p>
              <a:endParaRPr lang="en-US"/>
            </a:p>
          </p:txBody>
        </p:sp>
      </p:grpSp>
      <p:sp>
        <p:nvSpPr>
          <p:cNvPr id="228374" name="Line 22"/>
          <p:cNvSpPr>
            <a:spLocks noChangeShapeType="1"/>
          </p:cNvSpPr>
          <p:nvPr/>
        </p:nvSpPr>
        <p:spPr bwMode="auto">
          <a:xfrm>
            <a:off x="266700" y="6172200"/>
            <a:ext cx="8610600" cy="0"/>
          </a:xfrm>
          <a:prstGeom prst="line">
            <a:avLst/>
          </a:prstGeom>
          <a:noFill/>
          <a:ln w="12700">
            <a:solidFill>
              <a:schemeClr val="tx2"/>
            </a:solidFill>
            <a:round/>
            <a:headEnd/>
            <a:tailEnd/>
          </a:ln>
          <a:effec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CA"/>
          </a:p>
        </p:txBody>
      </p:sp>
      <p:sp>
        <p:nvSpPr>
          <p:cNvPr id="5" name="Slide Number Placeholder 4"/>
          <p:cNvSpPr>
            <a:spLocks noGrp="1"/>
          </p:cNvSpPr>
          <p:nvPr>
            <p:ph type="sldNum" sz="quarter" idx="11"/>
          </p:nvPr>
        </p:nvSpPr>
        <p:spPr/>
        <p:txBody>
          <a:bodyPr/>
          <a:lstStyle>
            <a:lvl1pPr>
              <a:defRPr/>
            </a:lvl1pPr>
          </a:lstStyle>
          <a:p>
            <a:fld id="{C4EFF4D8-221B-4A00-97EC-2034EBBC0BB9}" type="slidenum">
              <a:rPr lang="en-CA"/>
              <a:pPr/>
              <a:t>‹#›</a:t>
            </a:fld>
            <a:endParaRPr lang="en-CA"/>
          </a:p>
        </p:txBody>
      </p:sp>
      <p:sp>
        <p:nvSpPr>
          <p:cNvPr id="6" name="Date Placeholder 5"/>
          <p:cNvSpPr>
            <a:spLocks noGrp="1"/>
          </p:cNvSpPr>
          <p:nvPr>
            <p:ph type="dt" sz="half" idx="12"/>
          </p:nvPr>
        </p:nvSpPr>
        <p:spPr/>
        <p:txBody>
          <a:bodyPr/>
          <a:lstStyle>
            <a:lvl1pPr>
              <a:defRPr/>
            </a:lvl1pPr>
          </a:lstStyle>
          <a:p>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457200"/>
            <a:ext cx="17526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457200"/>
            <a:ext cx="51054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CA"/>
          </a:p>
        </p:txBody>
      </p:sp>
      <p:sp>
        <p:nvSpPr>
          <p:cNvPr id="5" name="Slide Number Placeholder 4"/>
          <p:cNvSpPr>
            <a:spLocks noGrp="1"/>
          </p:cNvSpPr>
          <p:nvPr>
            <p:ph type="sldNum" sz="quarter" idx="11"/>
          </p:nvPr>
        </p:nvSpPr>
        <p:spPr/>
        <p:txBody>
          <a:bodyPr/>
          <a:lstStyle>
            <a:lvl1pPr>
              <a:defRPr/>
            </a:lvl1pPr>
          </a:lstStyle>
          <a:p>
            <a:fld id="{792BE8C1-DDD6-4EFF-B9C0-C37BF2FD81BF}" type="slidenum">
              <a:rPr lang="en-CA"/>
              <a:pPr/>
              <a:t>‹#›</a:t>
            </a:fld>
            <a:endParaRPr lang="en-CA"/>
          </a:p>
        </p:txBody>
      </p:sp>
      <p:sp>
        <p:nvSpPr>
          <p:cNvPr id="6" name="Date Placeholder 5"/>
          <p:cNvSpPr>
            <a:spLocks noGrp="1"/>
          </p:cNvSpPr>
          <p:nvPr>
            <p:ph type="dt" sz="half" idx="12"/>
          </p:nvPr>
        </p:nvSpPr>
        <p:spPr/>
        <p:txBody>
          <a:bodyPr/>
          <a:lstStyle>
            <a:lvl1pPr>
              <a:defRPr/>
            </a:lvl1pPr>
          </a:lstStyle>
          <a:p>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676400" y="457200"/>
            <a:ext cx="70104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124200" y="6248400"/>
            <a:ext cx="2895600" cy="457200"/>
          </a:xfrm>
        </p:spPr>
        <p:txBody>
          <a:bodyPr/>
          <a:lstStyle>
            <a:lvl1pPr>
              <a:defRPr/>
            </a:lvl1pPr>
          </a:lstStyle>
          <a:p>
            <a:endParaRPr lang="en-CA"/>
          </a:p>
        </p:txBody>
      </p:sp>
      <p:sp>
        <p:nvSpPr>
          <p:cNvPr id="4" name="Slide Number Placeholder 3"/>
          <p:cNvSpPr>
            <a:spLocks noGrp="1"/>
          </p:cNvSpPr>
          <p:nvPr>
            <p:ph type="sldNum" sz="quarter" idx="11"/>
          </p:nvPr>
        </p:nvSpPr>
        <p:spPr>
          <a:xfrm>
            <a:off x="6553200" y="6248400"/>
            <a:ext cx="2133600" cy="457200"/>
          </a:xfrm>
        </p:spPr>
        <p:txBody>
          <a:bodyPr/>
          <a:lstStyle>
            <a:lvl1pPr>
              <a:defRPr/>
            </a:lvl1pPr>
          </a:lstStyle>
          <a:p>
            <a:fld id="{2D04409F-79D9-41DC-B6F8-E7A84A8A5662}" type="slidenum">
              <a:rPr lang="en-CA"/>
              <a:pPr/>
              <a:t>‹#›</a:t>
            </a:fld>
            <a:endParaRPr lang="en-CA"/>
          </a:p>
        </p:txBody>
      </p:sp>
      <p:sp>
        <p:nvSpPr>
          <p:cNvPr id="5" name="Date Placeholder 4"/>
          <p:cNvSpPr>
            <a:spLocks noGrp="1"/>
          </p:cNvSpPr>
          <p:nvPr>
            <p:ph type="dt" sz="half" idx="12"/>
          </p:nvPr>
        </p:nvSpPr>
        <p:spPr>
          <a:xfrm>
            <a:off x="457200" y="6245225"/>
            <a:ext cx="2133600" cy="476250"/>
          </a:xfrm>
        </p:spPr>
        <p:txBody>
          <a:bodyPr/>
          <a:lstStyle>
            <a:lvl1pPr>
              <a:defRPr/>
            </a:lvl1pPr>
          </a:lstStyle>
          <a:p>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CA"/>
          </a:p>
        </p:txBody>
      </p:sp>
      <p:sp>
        <p:nvSpPr>
          <p:cNvPr id="5" name="Slide Number Placeholder 4"/>
          <p:cNvSpPr>
            <a:spLocks noGrp="1"/>
          </p:cNvSpPr>
          <p:nvPr>
            <p:ph type="sldNum" sz="quarter" idx="11"/>
          </p:nvPr>
        </p:nvSpPr>
        <p:spPr/>
        <p:txBody>
          <a:bodyPr/>
          <a:lstStyle>
            <a:lvl1pPr>
              <a:defRPr/>
            </a:lvl1pPr>
          </a:lstStyle>
          <a:p>
            <a:fld id="{229A7025-E6FF-4D9C-A691-AEEE1799F4E1}" type="slidenum">
              <a:rPr lang="en-CA"/>
              <a:pPr/>
              <a:t>‹#›</a:t>
            </a:fld>
            <a:endParaRPr lang="en-CA"/>
          </a:p>
        </p:txBody>
      </p:sp>
      <p:sp>
        <p:nvSpPr>
          <p:cNvPr id="6" name="Date Placeholder 5"/>
          <p:cNvSpPr>
            <a:spLocks noGrp="1"/>
          </p:cNvSpPr>
          <p:nvPr>
            <p:ph type="dt" sz="half" idx="12"/>
          </p:nvPr>
        </p:nvSpPr>
        <p:spPr/>
        <p:txBody>
          <a:bodyPr/>
          <a:lstStyle>
            <a:lvl1pPr>
              <a:defRPr/>
            </a:lvl1pPr>
          </a:lstStyle>
          <a:p>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CA"/>
          </a:p>
        </p:txBody>
      </p:sp>
      <p:sp>
        <p:nvSpPr>
          <p:cNvPr id="5" name="Slide Number Placeholder 4"/>
          <p:cNvSpPr>
            <a:spLocks noGrp="1"/>
          </p:cNvSpPr>
          <p:nvPr>
            <p:ph type="sldNum" sz="quarter" idx="11"/>
          </p:nvPr>
        </p:nvSpPr>
        <p:spPr/>
        <p:txBody>
          <a:bodyPr/>
          <a:lstStyle>
            <a:lvl1pPr>
              <a:defRPr/>
            </a:lvl1pPr>
          </a:lstStyle>
          <a:p>
            <a:fld id="{B3A4F696-D90A-4CB4-80CD-2E802D076D5A}" type="slidenum">
              <a:rPr lang="en-CA"/>
              <a:pPr/>
              <a:t>‹#›</a:t>
            </a:fld>
            <a:endParaRPr lang="en-CA"/>
          </a:p>
        </p:txBody>
      </p:sp>
      <p:sp>
        <p:nvSpPr>
          <p:cNvPr id="6" name="Date Placeholder 5"/>
          <p:cNvSpPr>
            <a:spLocks noGrp="1"/>
          </p:cNvSpPr>
          <p:nvPr>
            <p:ph type="dt" sz="half" idx="12"/>
          </p:nvPr>
        </p:nvSpPr>
        <p:spPr/>
        <p:txBody>
          <a:bodyPr/>
          <a:lstStyle>
            <a:lvl1pPr>
              <a:defRPr/>
            </a:lvl1pPr>
          </a:lstStyle>
          <a:p>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CA"/>
          </a:p>
        </p:txBody>
      </p:sp>
      <p:sp>
        <p:nvSpPr>
          <p:cNvPr id="6" name="Slide Number Placeholder 5"/>
          <p:cNvSpPr>
            <a:spLocks noGrp="1"/>
          </p:cNvSpPr>
          <p:nvPr>
            <p:ph type="sldNum" sz="quarter" idx="11"/>
          </p:nvPr>
        </p:nvSpPr>
        <p:spPr/>
        <p:txBody>
          <a:bodyPr/>
          <a:lstStyle>
            <a:lvl1pPr>
              <a:defRPr/>
            </a:lvl1pPr>
          </a:lstStyle>
          <a:p>
            <a:fld id="{ED2D9A20-DFEA-4ACF-8CBC-874E4E77B191}" type="slidenum">
              <a:rPr lang="en-CA"/>
              <a:pPr/>
              <a:t>‹#›</a:t>
            </a:fld>
            <a:endParaRPr lang="en-CA"/>
          </a:p>
        </p:txBody>
      </p:sp>
      <p:sp>
        <p:nvSpPr>
          <p:cNvPr id="7" name="Date Placeholder 6"/>
          <p:cNvSpPr>
            <a:spLocks noGrp="1"/>
          </p:cNvSpPr>
          <p:nvPr>
            <p:ph type="dt" sz="half" idx="12"/>
          </p:nvPr>
        </p:nvSpPr>
        <p:spPr/>
        <p:txBody>
          <a:bodyPr/>
          <a:lstStyle>
            <a:lvl1pPr>
              <a:defRPr/>
            </a:lvl1pPr>
          </a:lstStyle>
          <a:p>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CA"/>
          </a:p>
        </p:txBody>
      </p:sp>
      <p:sp>
        <p:nvSpPr>
          <p:cNvPr id="8" name="Slide Number Placeholder 7"/>
          <p:cNvSpPr>
            <a:spLocks noGrp="1"/>
          </p:cNvSpPr>
          <p:nvPr>
            <p:ph type="sldNum" sz="quarter" idx="11"/>
          </p:nvPr>
        </p:nvSpPr>
        <p:spPr/>
        <p:txBody>
          <a:bodyPr/>
          <a:lstStyle>
            <a:lvl1pPr>
              <a:defRPr/>
            </a:lvl1pPr>
          </a:lstStyle>
          <a:p>
            <a:fld id="{3BB58418-276D-469D-9322-7EEDC4D2E2FB}" type="slidenum">
              <a:rPr lang="en-CA"/>
              <a:pPr/>
              <a:t>‹#›</a:t>
            </a:fld>
            <a:endParaRPr lang="en-CA"/>
          </a:p>
        </p:txBody>
      </p:sp>
      <p:sp>
        <p:nvSpPr>
          <p:cNvPr id="9" name="Date Placeholder 8"/>
          <p:cNvSpPr>
            <a:spLocks noGrp="1"/>
          </p:cNvSpPr>
          <p:nvPr>
            <p:ph type="dt" sz="half" idx="12"/>
          </p:nvPr>
        </p:nvSpPr>
        <p:spPr/>
        <p:txBody>
          <a:bodyPr/>
          <a:lstStyle>
            <a:lvl1pPr>
              <a:defRPr/>
            </a:lvl1pPr>
          </a:lstStyle>
          <a:p>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CA"/>
          </a:p>
        </p:txBody>
      </p:sp>
      <p:sp>
        <p:nvSpPr>
          <p:cNvPr id="4" name="Slide Number Placeholder 3"/>
          <p:cNvSpPr>
            <a:spLocks noGrp="1"/>
          </p:cNvSpPr>
          <p:nvPr>
            <p:ph type="sldNum" sz="quarter" idx="11"/>
          </p:nvPr>
        </p:nvSpPr>
        <p:spPr/>
        <p:txBody>
          <a:bodyPr/>
          <a:lstStyle>
            <a:lvl1pPr>
              <a:defRPr/>
            </a:lvl1pPr>
          </a:lstStyle>
          <a:p>
            <a:fld id="{FE44F600-013B-4F16-8892-7C5268AE9200}" type="slidenum">
              <a:rPr lang="en-CA"/>
              <a:pPr/>
              <a:t>‹#›</a:t>
            </a:fld>
            <a:endParaRPr lang="en-CA"/>
          </a:p>
        </p:txBody>
      </p:sp>
      <p:sp>
        <p:nvSpPr>
          <p:cNvPr id="5" name="Date Placeholder 4"/>
          <p:cNvSpPr>
            <a:spLocks noGrp="1"/>
          </p:cNvSpPr>
          <p:nvPr>
            <p:ph type="dt" sz="half" idx="12"/>
          </p:nvPr>
        </p:nvSpPr>
        <p:spPr/>
        <p:txBody>
          <a:bodyPr/>
          <a:lstStyle>
            <a:lvl1pPr>
              <a:defRPr/>
            </a:lvl1pPr>
          </a:lstStyle>
          <a:p>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CA"/>
          </a:p>
        </p:txBody>
      </p:sp>
      <p:sp>
        <p:nvSpPr>
          <p:cNvPr id="3" name="Slide Number Placeholder 2"/>
          <p:cNvSpPr>
            <a:spLocks noGrp="1"/>
          </p:cNvSpPr>
          <p:nvPr>
            <p:ph type="sldNum" sz="quarter" idx="11"/>
          </p:nvPr>
        </p:nvSpPr>
        <p:spPr/>
        <p:txBody>
          <a:bodyPr/>
          <a:lstStyle>
            <a:lvl1pPr>
              <a:defRPr/>
            </a:lvl1pPr>
          </a:lstStyle>
          <a:p>
            <a:fld id="{FC71DAE2-880B-410B-B0A4-50670F11E3B7}" type="slidenum">
              <a:rPr lang="en-CA"/>
              <a:pPr/>
              <a:t>‹#›</a:t>
            </a:fld>
            <a:endParaRPr lang="en-CA"/>
          </a:p>
        </p:txBody>
      </p:sp>
      <p:sp>
        <p:nvSpPr>
          <p:cNvPr id="4" name="Date Placeholder 3"/>
          <p:cNvSpPr>
            <a:spLocks noGrp="1"/>
          </p:cNvSpPr>
          <p:nvPr>
            <p:ph type="dt" sz="half" idx="12"/>
          </p:nvPr>
        </p:nvSpPr>
        <p:spPr/>
        <p:txBody>
          <a:bodyPr/>
          <a:lstStyle>
            <a:lvl1pPr>
              <a:defRPr/>
            </a:lvl1pPr>
          </a:lstStyle>
          <a:p>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CA"/>
          </a:p>
        </p:txBody>
      </p:sp>
      <p:sp>
        <p:nvSpPr>
          <p:cNvPr id="6" name="Slide Number Placeholder 5"/>
          <p:cNvSpPr>
            <a:spLocks noGrp="1"/>
          </p:cNvSpPr>
          <p:nvPr>
            <p:ph type="sldNum" sz="quarter" idx="11"/>
          </p:nvPr>
        </p:nvSpPr>
        <p:spPr/>
        <p:txBody>
          <a:bodyPr/>
          <a:lstStyle>
            <a:lvl1pPr>
              <a:defRPr/>
            </a:lvl1pPr>
          </a:lstStyle>
          <a:p>
            <a:fld id="{2B58A0F8-77B2-4A03-A629-DD76C870997D}" type="slidenum">
              <a:rPr lang="en-CA"/>
              <a:pPr/>
              <a:t>‹#›</a:t>
            </a:fld>
            <a:endParaRPr lang="en-CA"/>
          </a:p>
        </p:txBody>
      </p:sp>
      <p:sp>
        <p:nvSpPr>
          <p:cNvPr id="7" name="Date Placeholder 6"/>
          <p:cNvSpPr>
            <a:spLocks noGrp="1"/>
          </p:cNvSpPr>
          <p:nvPr>
            <p:ph type="dt" sz="half" idx="12"/>
          </p:nvPr>
        </p:nvSpPr>
        <p:spPr/>
        <p:txBody>
          <a:bodyPr/>
          <a:lstStyle>
            <a:lvl1pPr>
              <a:defRPr/>
            </a:lvl1pPr>
          </a:lstStyle>
          <a:p>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CA"/>
          </a:p>
        </p:txBody>
      </p:sp>
      <p:sp>
        <p:nvSpPr>
          <p:cNvPr id="6" name="Slide Number Placeholder 5"/>
          <p:cNvSpPr>
            <a:spLocks noGrp="1"/>
          </p:cNvSpPr>
          <p:nvPr>
            <p:ph type="sldNum" sz="quarter" idx="11"/>
          </p:nvPr>
        </p:nvSpPr>
        <p:spPr/>
        <p:txBody>
          <a:bodyPr/>
          <a:lstStyle>
            <a:lvl1pPr>
              <a:defRPr/>
            </a:lvl1pPr>
          </a:lstStyle>
          <a:p>
            <a:fld id="{79537792-39D4-49CC-946F-D01E4900BD45}" type="slidenum">
              <a:rPr lang="en-CA"/>
              <a:pPr/>
              <a:t>‹#›</a:t>
            </a:fld>
            <a:endParaRPr lang="en-CA"/>
          </a:p>
        </p:txBody>
      </p:sp>
      <p:sp>
        <p:nvSpPr>
          <p:cNvPr id="7" name="Date Placeholder 6"/>
          <p:cNvSpPr>
            <a:spLocks noGrp="1"/>
          </p:cNvSpPr>
          <p:nvPr>
            <p:ph type="dt" sz="half" idx="12"/>
          </p:nvPr>
        </p:nvSpPr>
        <p:spPr/>
        <p:txBody>
          <a:bodyPr/>
          <a:lstStyle>
            <a:lvl1pPr>
              <a:defRPr/>
            </a:lvl1pPr>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bwMode="auto">
          <a:xfrm>
            <a:off x="1676400" y="457200"/>
            <a:ext cx="70104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227331" name="Rectangle 3"/>
          <p:cNvSpPr>
            <a:spLocks noGrp="1" noChangeArrowheads="1"/>
          </p:cNvSpPr>
          <p:nvPr>
            <p:ph type="body" idx="1"/>
          </p:nvPr>
        </p:nvSpPr>
        <p:spPr bwMode="auto">
          <a:xfrm>
            <a:off x="1676400" y="1981200"/>
            <a:ext cx="7010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227332"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tx2"/>
                </a:solidFill>
              </a:defRPr>
            </a:lvl1pPr>
          </a:lstStyle>
          <a:p>
            <a:endParaRPr lang="en-CA"/>
          </a:p>
        </p:txBody>
      </p:sp>
      <p:sp>
        <p:nvSpPr>
          <p:cNvPr id="227333" name="Rectangle 5"/>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fld id="{82C0667D-1401-4821-90D1-1B883649E469}" type="slidenum">
              <a:rPr lang="en-CA"/>
              <a:pPr/>
              <a:t>‹#›</a:t>
            </a:fld>
            <a:endParaRPr lang="en-CA"/>
          </a:p>
        </p:txBody>
      </p:sp>
      <p:sp>
        <p:nvSpPr>
          <p:cNvPr id="227334" name="Line 6"/>
          <p:cNvSpPr>
            <a:spLocks noChangeShapeType="1"/>
          </p:cNvSpPr>
          <p:nvPr/>
        </p:nvSpPr>
        <p:spPr bwMode="auto">
          <a:xfrm>
            <a:off x="266700" y="6172200"/>
            <a:ext cx="8610600" cy="0"/>
          </a:xfrm>
          <a:prstGeom prst="line">
            <a:avLst/>
          </a:prstGeom>
          <a:noFill/>
          <a:ln w="12700">
            <a:solidFill>
              <a:schemeClr val="tx2"/>
            </a:solidFill>
            <a:round/>
            <a:headEnd/>
            <a:tailEnd/>
          </a:ln>
          <a:effectLst/>
        </p:spPr>
        <p:txBody>
          <a:bodyPr/>
          <a:lstStyle/>
          <a:p>
            <a:endParaRPr lang="en-US"/>
          </a:p>
        </p:txBody>
      </p:sp>
      <p:sp>
        <p:nvSpPr>
          <p:cNvPr id="227335" name="Line 7"/>
          <p:cNvSpPr>
            <a:spLocks noChangeShapeType="1"/>
          </p:cNvSpPr>
          <p:nvPr/>
        </p:nvSpPr>
        <p:spPr bwMode="auto">
          <a:xfrm>
            <a:off x="228600" y="304800"/>
            <a:ext cx="8610600" cy="0"/>
          </a:xfrm>
          <a:prstGeom prst="line">
            <a:avLst/>
          </a:prstGeom>
          <a:noFill/>
          <a:ln w="76200">
            <a:solidFill>
              <a:schemeClr val="tx2"/>
            </a:solidFill>
            <a:round/>
            <a:headEnd/>
            <a:tailEnd/>
          </a:ln>
          <a:effectLst/>
        </p:spPr>
        <p:txBody>
          <a:bodyPr/>
          <a:lstStyle/>
          <a:p>
            <a:endParaRPr lang="en-US"/>
          </a:p>
        </p:txBody>
      </p:sp>
      <p:grpSp>
        <p:nvGrpSpPr>
          <p:cNvPr id="227336" name="Group 8"/>
          <p:cNvGrpSpPr>
            <a:grpSpLocks/>
          </p:cNvGrpSpPr>
          <p:nvPr/>
        </p:nvGrpSpPr>
        <p:grpSpPr bwMode="auto">
          <a:xfrm>
            <a:off x="228600" y="457200"/>
            <a:ext cx="1246188" cy="1371600"/>
            <a:chOff x="144" y="288"/>
            <a:chExt cx="785" cy="864"/>
          </a:xfrm>
        </p:grpSpPr>
        <p:sp>
          <p:nvSpPr>
            <p:cNvPr id="227337" name="Rectangle 9"/>
            <p:cNvSpPr>
              <a:spLocks noChangeArrowheads="1"/>
            </p:cNvSpPr>
            <p:nvPr/>
          </p:nvSpPr>
          <p:spPr bwMode="auto">
            <a:xfrm>
              <a:off x="589" y="288"/>
              <a:ext cx="28" cy="534"/>
            </a:xfrm>
            <a:prstGeom prst="rect">
              <a:avLst/>
            </a:prstGeom>
            <a:solidFill>
              <a:schemeClr val="accent2"/>
            </a:solidFill>
            <a:ln w="9525">
              <a:noFill/>
              <a:miter lim="800000"/>
              <a:headEnd/>
              <a:tailEnd/>
            </a:ln>
          </p:spPr>
          <p:txBody>
            <a:bodyPr/>
            <a:lstStyle/>
            <a:p>
              <a:endParaRPr lang="en-US"/>
            </a:p>
          </p:txBody>
        </p:sp>
        <p:sp>
          <p:nvSpPr>
            <p:cNvPr id="227338" name="Rectangle 10"/>
            <p:cNvSpPr>
              <a:spLocks noChangeArrowheads="1"/>
            </p:cNvSpPr>
            <p:nvPr/>
          </p:nvSpPr>
          <p:spPr bwMode="auto">
            <a:xfrm>
              <a:off x="526" y="288"/>
              <a:ext cx="28" cy="470"/>
            </a:xfrm>
            <a:prstGeom prst="rect">
              <a:avLst/>
            </a:prstGeom>
            <a:solidFill>
              <a:schemeClr val="bg2"/>
            </a:solidFill>
            <a:ln w="9525">
              <a:noFill/>
              <a:miter lim="800000"/>
              <a:headEnd/>
              <a:tailEnd/>
            </a:ln>
          </p:spPr>
          <p:txBody>
            <a:bodyPr/>
            <a:lstStyle/>
            <a:p>
              <a:endParaRPr lang="en-US"/>
            </a:p>
          </p:txBody>
        </p:sp>
        <p:sp>
          <p:nvSpPr>
            <p:cNvPr id="227339" name="Rectangle 11"/>
            <p:cNvSpPr>
              <a:spLocks noChangeArrowheads="1"/>
            </p:cNvSpPr>
            <p:nvPr/>
          </p:nvSpPr>
          <p:spPr bwMode="auto">
            <a:xfrm>
              <a:off x="462" y="288"/>
              <a:ext cx="28" cy="401"/>
            </a:xfrm>
            <a:prstGeom prst="rect">
              <a:avLst/>
            </a:prstGeom>
            <a:solidFill>
              <a:schemeClr val="bg2"/>
            </a:solidFill>
            <a:ln w="9525">
              <a:noFill/>
              <a:miter lim="800000"/>
              <a:headEnd/>
              <a:tailEnd/>
            </a:ln>
          </p:spPr>
          <p:txBody>
            <a:bodyPr/>
            <a:lstStyle/>
            <a:p>
              <a:endParaRPr lang="en-US"/>
            </a:p>
          </p:txBody>
        </p:sp>
        <p:sp>
          <p:nvSpPr>
            <p:cNvPr id="227340" name="Rectangle 12"/>
            <p:cNvSpPr>
              <a:spLocks noChangeArrowheads="1"/>
            </p:cNvSpPr>
            <p:nvPr/>
          </p:nvSpPr>
          <p:spPr bwMode="auto">
            <a:xfrm>
              <a:off x="398" y="288"/>
              <a:ext cx="28" cy="334"/>
            </a:xfrm>
            <a:prstGeom prst="rect">
              <a:avLst/>
            </a:prstGeom>
            <a:solidFill>
              <a:schemeClr val="bg2"/>
            </a:solidFill>
            <a:ln w="9525">
              <a:noFill/>
              <a:miter lim="800000"/>
              <a:headEnd/>
              <a:tailEnd/>
            </a:ln>
          </p:spPr>
          <p:txBody>
            <a:bodyPr/>
            <a:lstStyle/>
            <a:p>
              <a:endParaRPr lang="en-US"/>
            </a:p>
          </p:txBody>
        </p:sp>
        <p:sp>
          <p:nvSpPr>
            <p:cNvPr id="227341" name="Rectangle 13"/>
            <p:cNvSpPr>
              <a:spLocks noChangeArrowheads="1"/>
            </p:cNvSpPr>
            <p:nvPr/>
          </p:nvSpPr>
          <p:spPr bwMode="auto">
            <a:xfrm>
              <a:off x="335" y="288"/>
              <a:ext cx="28" cy="269"/>
            </a:xfrm>
            <a:prstGeom prst="rect">
              <a:avLst/>
            </a:prstGeom>
            <a:solidFill>
              <a:schemeClr val="bg2"/>
            </a:solidFill>
            <a:ln w="9525">
              <a:noFill/>
              <a:miter lim="800000"/>
              <a:headEnd/>
              <a:tailEnd/>
            </a:ln>
          </p:spPr>
          <p:txBody>
            <a:bodyPr/>
            <a:lstStyle/>
            <a:p>
              <a:endParaRPr lang="en-US"/>
            </a:p>
          </p:txBody>
        </p:sp>
        <p:sp>
          <p:nvSpPr>
            <p:cNvPr id="227342" name="Rectangle 14"/>
            <p:cNvSpPr>
              <a:spLocks noChangeArrowheads="1"/>
            </p:cNvSpPr>
            <p:nvPr/>
          </p:nvSpPr>
          <p:spPr bwMode="auto">
            <a:xfrm>
              <a:off x="271" y="288"/>
              <a:ext cx="28" cy="197"/>
            </a:xfrm>
            <a:prstGeom prst="rect">
              <a:avLst/>
            </a:prstGeom>
            <a:solidFill>
              <a:schemeClr val="bg2"/>
            </a:solidFill>
            <a:ln w="9525">
              <a:noFill/>
              <a:miter lim="800000"/>
              <a:headEnd/>
              <a:tailEnd/>
            </a:ln>
          </p:spPr>
          <p:txBody>
            <a:bodyPr/>
            <a:lstStyle/>
            <a:p>
              <a:endParaRPr lang="en-US"/>
            </a:p>
          </p:txBody>
        </p:sp>
        <p:sp>
          <p:nvSpPr>
            <p:cNvPr id="227343" name="Rectangle 15"/>
            <p:cNvSpPr>
              <a:spLocks noChangeArrowheads="1"/>
            </p:cNvSpPr>
            <p:nvPr/>
          </p:nvSpPr>
          <p:spPr bwMode="auto">
            <a:xfrm>
              <a:off x="207" y="288"/>
              <a:ext cx="29" cy="136"/>
            </a:xfrm>
            <a:prstGeom prst="rect">
              <a:avLst/>
            </a:prstGeom>
            <a:solidFill>
              <a:schemeClr val="bg2"/>
            </a:solidFill>
            <a:ln w="9525">
              <a:noFill/>
              <a:miter lim="800000"/>
              <a:headEnd/>
              <a:tailEnd/>
            </a:ln>
          </p:spPr>
          <p:txBody>
            <a:bodyPr/>
            <a:lstStyle/>
            <a:p>
              <a:endParaRPr lang="en-US"/>
            </a:p>
          </p:txBody>
        </p:sp>
        <p:sp>
          <p:nvSpPr>
            <p:cNvPr id="227344" name="Rectangle 16"/>
            <p:cNvSpPr>
              <a:spLocks noChangeArrowheads="1"/>
            </p:cNvSpPr>
            <p:nvPr/>
          </p:nvSpPr>
          <p:spPr bwMode="auto">
            <a:xfrm>
              <a:off x="144" y="288"/>
              <a:ext cx="28" cy="68"/>
            </a:xfrm>
            <a:prstGeom prst="rect">
              <a:avLst/>
            </a:prstGeom>
            <a:solidFill>
              <a:schemeClr val="bg2"/>
            </a:solidFill>
            <a:ln w="9525">
              <a:noFill/>
              <a:miter lim="800000"/>
              <a:headEnd/>
              <a:tailEnd/>
            </a:ln>
          </p:spPr>
          <p:txBody>
            <a:bodyPr/>
            <a:lstStyle/>
            <a:p>
              <a:endParaRPr lang="en-US"/>
            </a:p>
          </p:txBody>
        </p:sp>
        <p:sp>
          <p:nvSpPr>
            <p:cNvPr id="227345" name="Rectangle 17"/>
            <p:cNvSpPr>
              <a:spLocks noChangeArrowheads="1"/>
            </p:cNvSpPr>
            <p:nvPr/>
          </p:nvSpPr>
          <p:spPr bwMode="auto">
            <a:xfrm>
              <a:off x="653" y="288"/>
              <a:ext cx="26" cy="599"/>
            </a:xfrm>
            <a:prstGeom prst="rect">
              <a:avLst/>
            </a:prstGeom>
            <a:solidFill>
              <a:schemeClr val="accent2"/>
            </a:solidFill>
            <a:ln w="9525">
              <a:noFill/>
              <a:miter lim="800000"/>
              <a:headEnd/>
              <a:tailEnd/>
            </a:ln>
          </p:spPr>
          <p:txBody>
            <a:bodyPr/>
            <a:lstStyle/>
            <a:p>
              <a:endParaRPr lang="en-US"/>
            </a:p>
          </p:txBody>
        </p:sp>
        <p:sp>
          <p:nvSpPr>
            <p:cNvPr id="227346" name="Rectangle 18"/>
            <p:cNvSpPr>
              <a:spLocks noChangeArrowheads="1"/>
            </p:cNvSpPr>
            <p:nvPr/>
          </p:nvSpPr>
          <p:spPr bwMode="auto">
            <a:xfrm>
              <a:off x="715" y="288"/>
              <a:ext cx="26" cy="667"/>
            </a:xfrm>
            <a:prstGeom prst="rect">
              <a:avLst/>
            </a:prstGeom>
            <a:solidFill>
              <a:schemeClr val="accent2"/>
            </a:solidFill>
            <a:ln w="9525">
              <a:noFill/>
              <a:miter lim="800000"/>
              <a:headEnd/>
              <a:tailEnd/>
            </a:ln>
          </p:spPr>
          <p:txBody>
            <a:bodyPr/>
            <a:lstStyle/>
            <a:p>
              <a:endParaRPr lang="en-US"/>
            </a:p>
          </p:txBody>
        </p:sp>
        <p:sp>
          <p:nvSpPr>
            <p:cNvPr id="227347" name="Rectangle 19"/>
            <p:cNvSpPr>
              <a:spLocks noChangeArrowheads="1"/>
            </p:cNvSpPr>
            <p:nvPr/>
          </p:nvSpPr>
          <p:spPr bwMode="auto">
            <a:xfrm>
              <a:off x="776" y="288"/>
              <a:ext cx="27" cy="731"/>
            </a:xfrm>
            <a:prstGeom prst="rect">
              <a:avLst/>
            </a:prstGeom>
            <a:solidFill>
              <a:schemeClr val="accent1"/>
            </a:solidFill>
            <a:ln w="9525">
              <a:noFill/>
              <a:miter lim="800000"/>
              <a:headEnd/>
              <a:tailEnd/>
            </a:ln>
          </p:spPr>
          <p:txBody>
            <a:bodyPr/>
            <a:lstStyle/>
            <a:p>
              <a:endParaRPr lang="en-US"/>
            </a:p>
          </p:txBody>
        </p:sp>
        <p:sp>
          <p:nvSpPr>
            <p:cNvPr id="227348" name="Rectangle 20"/>
            <p:cNvSpPr>
              <a:spLocks noChangeArrowheads="1"/>
            </p:cNvSpPr>
            <p:nvPr/>
          </p:nvSpPr>
          <p:spPr bwMode="auto">
            <a:xfrm>
              <a:off x="839" y="288"/>
              <a:ext cx="28" cy="800"/>
            </a:xfrm>
            <a:prstGeom prst="rect">
              <a:avLst/>
            </a:prstGeom>
            <a:solidFill>
              <a:schemeClr val="accent1"/>
            </a:solidFill>
            <a:ln w="9525">
              <a:noFill/>
              <a:miter lim="800000"/>
              <a:headEnd/>
              <a:tailEnd/>
            </a:ln>
          </p:spPr>
          <p:txBody>
            <a:bodyPr/>
            <a:lstStyle/>
            <a:p>
              <a:endParaRPr lang="en-US"/>
            </a:p>
          </p:txBody>
        </p:sp>
        <p:sp>
          <p:nvSpPr>
            <p:cNvPr id="227349" name="Rectangle 21"/>
            <p:cNvSpPr>
              <a:spLocks noChangeArrowheads="1"/>
            </p:cNvSpPr>
            <p:nvPr/>
          </p:nvSpPr>
          <p:spPr bwMode="auto">
            <a:xfrm>
              <a:off x="902" y="288"/>
              <a:ext cx="27" cy="864"/>
            </a:xfrm>
            <a:prstGeom prst="rect">
              <a:avLst/>
            </a:prstGeom>
            <a:solidFill>
              <a:schemeClr val="accent1"/>
            </a:solidFill>
            <a:ln w="9525">
              <a:noFill/>
              <a:miter lim="800000"/>
              <a:headEnd/>
              <a:tailEnd/>
            </a:ln>
          </p:spPr>
          <p:txBody>
            <a:bodyPr/>
            <a:lstStyle/>
            <a:p>
              <a:endParaRPr lang="en-US"/>
            </a:p>
          </p:txBody>
        </p:sp>
      </p:grpSp>
      <p:sp>
        <p:nvSpPr>
          <p:cNvPr id="227350" name="Rectangle 22"/>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en-CA"/>
          </a:p>
        </p:txBody>
      </p:sp>
    </p:spTree>
  </p:cSld>
  <p:clrMap bg1="dk2" tx1="lt1" bg2="dk1"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txStyles>
    <p:titleStyle>
      <a:lvl1pPr algn="l" rtl="0" fontAlgn="base">
        <a:spcBef>
          <a:spcPct val="0"/>
        </a:spcBef>
        <a:spcAft>
          <a:spcPct val="0"/>
        </a:spcAft>
        <a:defRPr sz="3900">
          <a:solidFill>
            <a:schemeClr val="tx2"/>
          </a:solidFill>
          <a:latin typeface="+mj-lt"/>
          <a:ea typeface="+mj-ea"/>
          <a:cs typeface="+mj-cs"/>
        </a:defRPr>
      </a:lvl1pPr>
      <a:lvl2pPr algn="l" rtl="0" fontAlgn="base">
        <a:spcBef>
          <a:spcPct val="0"/>
        </a:spcBef>
        <a:spcAft>
          <a:spcPct val="0"/>
        </a:spcAft>
        <a:defRPr sz="3900">
          <a:solidFill>
            <a:schemeClr val="tx2"/>
          </a:solidFill>
          <a:latin typeface="Arial" charset="0"/>
        </a:defRPr>
      </a:lvl2pPr>
      <a:lvl3pPr algn="l" rtl="0" fontAlgn="base">
        <a:spcBef>
          <a:spcPct val="0"/>
        </a:spcBef>
        <a:spcAft>
          <a:spcPct val="0"/>
        </a:spcAft>
        <a:defRPr sz="3900">
          <a:solidFill>
            <a:schemeClr val="tx2"/>
          </a:solidFill>
          <a:latin typeface="Arial" charset="0"/>
        </a:defRPr>
      </a:lvl3pPr>
      <a:lvl4pPr algn="l" rtl="0" fontAlgn="base">
        <a:spcBef>
          <a:spcPct val="0"/>
        </a:spcBef>
        <a:spcAft>
          <a:spcPct val="0"/>
        </a:spcAft>
        <a:defRPr sz="3900">
          <a:solidFill>
            <a:schemeClr val="tx2"/>
          </a:solidFill>
          <a:latin typeface="Arial" charset="0"/>
        </a:defRPr>
      </a:lvl4pPr>
      <a:lvl5pPr algn="l" rtl="0" fontAlgn="base">
        <a:spcBef>
          <a:spcPct val="0"/>
        </a:spcBef>
        <a:spcAft>
          <a:spcPct val="0"/>
        </a:spcAft>
        <a:defRPr sz="3900">
          <a:solidFill>
            <a:schemeClr val="tx2"/>
          </a:solidFill>
          <a:latin typeface="Arial" charset="0"/>
        </a:defRPr>
      </a:lvl5pPr>
      <a:lvl6pPr marL="457200" algn="l" rtl="0" fontAlgn="base">
        <a:spcBef>
          <a:spcPct val="0"/>
        </a:spcBef>
        <a:spcAft>
          <a:spcPct val="0"/>
        </a:spcAft>
        <a:defRPr sz="3900">
          <a:solidFill>
            <a:schemeClr val="tx2"/>
          </a:solidFill>
          <a:latin typeface="Arial" charset="0"/>
        </a:defRPr>
      </a:lvl6pPr>
      <a:lvl7pPr marL="914400" algn="l" rtl="0" fontAlgn="base">
        <a:spcBef>
          <a:spcPct val="0"/>
        </a:spcBef>
        <a:spcAft>
          <a:spcPct val="0"/>
        </a:spcAft>
        <a:defRPr sz="3900">
          <a:solidFill>
            <a:schemeClr val="tx2"/>
          </a:solidFill>
          <a:latin typeface="Arial" charset="0"/>
        </a:defRPr>
      </a:lvl7pPr>
      <a:lvl8pPr marL="1371600" algn="l" rtl="0" fontAlgn="base">
        <a:spcBef>
          <a:spcPct val="0"/>
        </a:spcBef>
        <a:spcAft>
          <a:spcPct val="0"/>
        </a:spcAft>
        <a:defRPr sz="3900">
          <a:solidFill>
            <a:schemeClr val="tx2"/>
          </a:solidFill>
          <a:latin typeface="Arial" charset="0"/>
        </a:defRPr>
      </a:lvl8pPr>
      <a:lvl9pPr marL="1828800" algn="l" rtl="0" fontAlgn="base">
        <a:spcBef>
          <a:spcPct val="0"/>
        </a:spcBef>
        <a:spcAft>
          <a:spcPct val="0"/>
        </a:spcAft>
        <a:defRPr sz="3900">
          <a:solidFill>
            <a:schemeClr val="tx2"/>
          </a:solidFill>
          <a:latin typeface="Arial" charset="0"/>
        </a:defRPr>
      </a:lvl9pPr>
    </p:titleStyle>
    <p:bodyStyle>
      <a:lvl1pPr marL="342900" indent="-342900" algn="l" rtl="0" fontAlgn="base">
        <a:spcBef>
          <a:spcPct val="20000"/>
        </a:spcBef>
        <a:spcAft>
          <a:spcPct val="0"/>
        </a:spcAft>
        <a:buClr>
          <a:schemeClr val="accent1"/>
        </a:buClr>
        <a:buSzPct val="85000"/>
        <a:buFont typeface="Wingdings" pitchFamily="2" charset="2"/>
        <a:buChar char="o"/>
        <a:defRPr sz="28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itchFamily="2" charset="2"/>
        <a:buChar char="n"/>
        <a:defRPr sz="2500">
          <a:solidFill>
            <a:schemeClr val="tx2"/>
          </a:solidFill>
          <a:latin typeface="+mn-lt"/>
        </a:defRPr>
      </a:lvl2pPr>
      <a:lvl3pPr marL="1143000" indent="-228600" algn="l" rtl="0" fontAlgn="base">
        <a:spcBef>
          <a:spcPct val="20000"/>
        </a:spcBef>
        <a:spcAft>
          <a:spcPct val="0"/>
        </a:spcAft>
        <a:buClr>
          <a:schemeClr val="accent1"/>
        </a:buClr>
        <a:buSzPct val="70000"/>
        <a:buFont typeface="Wingdings" pitchFamily="2" charset="2"/>
        <a:buChar char="p"/>
        <a:defRPr sz="2200">
          <a:solidFill>
            <a:schemeClr val="tx2"/>
          </a:solidFill>
          <a:latin typeface="+mn-lt"/>
        </a:defRPr>
      </a:lvl3pPr>
      <a:lvl4pPr marL="1600200" indent="-228600" algn="l" rtl="0" fontAlgn="base">
        <a:spcBef>
          <a:spcPct val="20000"/>
        </a:spcBef>
        <a:spcAft>
          <a:spcPct val="0"/>
        </a:spcAft>
        <a:buClr>
          <a:schemeClr val="accent1"/>
        </a:buClr>
        <a:buSzPct val="70000"/>
        <a:buFont typeface="Wingdings" pitchFamily="2" charset="2"/>
        <a:buChar char="n"/>
        <a:defRPr sz="2000">
          <a:solidFill>
            <a:schemeClr val="tx2"/>
          </a:solidFill>
          <a:latin typeface="+mn-lt"/>
        </a:defRPr>
      </a:lvl4pPr>
      <a:lvl5pPr marL="20574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5pPr>
      <a:lvl6pPr marL="25146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6pPr>
      <a:lvl7pPr marL="29718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7pPr>
      <a:lvl8pPr marL="34290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8pPr>
      <a:lvl9pPr marL="38862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WordArt 10"/>
          <p:cNvSpPr>
            <a:spLocks noChangeArrowheads="1" noChangeShapeType="1" noTextEdit="1"/>
          </p:cNvSpPr>
          <p:nvPr/>
        </p:nvSpPr>
        <p:spPr bwMode="auto">
          <a:xfrm>
            <a:off x="1619250" y="260350"/>
            <a:ext cx="6219825"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Packet Traffic Generator</a:t>
            </a:r>
          </a:p>
        </p:txBody>
      </p:sp>
      <p:sp>
        <p:nvSpPr>
          <p:cNvPr id="2059" name="WordArt 11"/>
          <p:cNvSpPr>
            <a:spLocks noChangeArrowheads="1" noChangeShapeType="1" noTextEdit="1"/>
          </p:cNvSpPr>
          <p:nvPr/>
        </p:nvSpPr>
        <p:spPr bwMode="auto">
          <a:xfrm>
            <a:off x="2411413" y="1052513"/>
            <a:ext cx="4394200" cy="35877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Neelan Joachimpillai</a:t>
            </a:r>
          </a:p>
        </p:txBody>
      </p:sp>
      <p:pic>
        <p:nvPicPr>
          <p:cNvPr id="2061" name="Picture 13"/>
          <p:cNvPicPr>
            <a:picLocks noChangeAspect="1" noChangeArrowheads="1"/>
          </p:cNvPicPr>
          <p:nvPr/>
        </p:nvPicPr>
        <p:blipFill>
          <a:blip r:embed="rId2"/>
          <a:srcRect/>
          <a:stretch>
            <a:fillRect/>
          </a:stretch>
        </p:blipFill>
        <p:spPr bwMode="auto">
          <a:xfrm>
            <a:off x="4643438" y="1557338"/>
            <a:ext cx="4032250" cy="863600"/>
          </a:xfrm>
          <a:prstGeom prst="rect">
            <a:avLst/>
          </a:prstGeom>
          <a:solidFill>
            <a:srgbClr val="FFFFFF"/>
          </a:solidFill>
          <a:ln w="9525">
            <a:noFill/>
            <a:miter lim="800000"/>
            <a:headEnd/>
            <a:tailEnd/>
          </a:ln>
        </p:spPr>
      </p:pic>
      <p:sp>
        <p:nvSpPr>
          <p:cNvPr id="2062" name="Text Box 14"/>
          <p:cNvSpPr txBox="1">
            <a:spLocks noChangeArrowheads="1"/>
          </p:cNvSpPr>
          <p:nvPr/>
        </p:nvSpPr>
        <p:spPr bwMode="auto">
          <a:xfrm>
            <a:off x="250825" y="4437063"/>
            <a:ext cx="8281988" cy="915987"/>
          </a:xfrm>
          <a:prstGeom prst="rect">
            <a:avLst/>
          </a:prstGeom>
          <a:noFill/>
          <a:ln w="9525">
            <a:noFill/>
            <a:miter lim="800000"/>
            <a:headEnd/>
            <a:tailEnd/>
          </a:ln>
          <a:effectLst/>
        </p:spPr>
        <p:txBody>
          <a:bodyPr>
            <a:spAutoFit/>
          </a:bodyPr>
          <a:lstStyle/>
          <a:p>
            <a:pPr>
              <a:spcBef>
                <a:spcPct val="50000"/>
              </a:spcBef>
            </a:pPr>
            <a:r>
              <a:rPr lang="en-US"/>
              <a:t>By changing these values, you can change the size of the fields of the packets generated. After these values are changed you just recompile the code, and the traffic generator will be adjusted so that it generates new sized packets.</a:t>
            </a:r>
            <a:endParaRPr lang="en-CA"/>
          </a:p>
        </p:txBody>
      </p:sp>
      <p:sp>
        <p:nvSpPr>
          <p:cNvPr id="2063" name="Text Box 15"/>
          <p:cNvSpPr txBox="1">
            <a:spLocks noChangeArrowheads="1"/>
          </p:cNvSpPr>
          <p:nvPr/>
        </p:nvSpPr>
        <p:spPr bwMode="auto">
          <a:xfrm>
            <a:off x="2843213" y="1484313"/>
            <a:ext cx="1873250" cy="366712"/>
          </a:xfrm>
          <a:prstGeom prst="rect">
            <a:avLst/>
          </a:prstGeom>
          <a:noFill/>
          <a:ln w="9525">
            <a:noFill/>
            <a:miter lim="800000"/>
            <a:headEnd/>
            <a:tailEnd/>
          </a:ln>
          <a:effectLst/>
        </p:spPr>
        <p:txBody>
          <a:bodyPr>
            <a:spAutoFit/>
          </a:bodyPr>
          <a:lstStyle/>
          <a:p>
            <a:pPr>
              <a:spcBef>
                <a:spcPct val="50000"/>
              </a:spcBef>
            </a:pPr>
            <a:r>
              <a:rPr lang="en-US"/>
              <a:t>Packet Format</a:t>
            </a:r>
            <a:endParaRPr lang="en-CA"/>
          </a:p>
        </p:txBody>
      </p:sp>
      <p:sp>
        <p:nvSpPr>
          <p:cNvPr id="2064" name="Rectangle 16"/>
          <p:cNvSpPr>
            <a:spLocks noChangeArrowheads="1"/>
          </p:cNvSpPr>
          <p:nvPr/>
        </p:nvSpPr>
        <p:spPr bwMode="auto">
          <a:xfrm>
            <a:off x="2771775" y="2773363"/>
            <a:ext cx="5832475" cy="1314450"/>
          </a:xfrm>
          <a:prstGeom prst="rect">
            <a:avLst/>
          </a:prstGeom>
          <a:noFill/>
          <a:ln w="9525">
            <a:noFill/>
            <a:miter lim="800000"/>
            <a:headEnd/>
            <a:tailEnd/>
          </a:ln>
          <a:effectLst/>
        </p:spPr>
        <p:txBody>
          <a:bodyPr anchor="ctr">
            <a:spAutoFit/>
          </a:bodyPr>
          <a:lstStyle/>
          <a:p>
            <a:r>
              <a:rPr lang="en-CA" sz="1600" b="1"/>
              <a:t>entity traffic_generator is</a:t>
            </a:r>
            <a:endParaRPr lang="en-CA" sz="1600"/>
          </a:p>
          <a:p>
            <a:r>
              <a:rPr lang="en-CA" sz="1600" b="1"/>
              <a:t>   generic(source_size		: integer := 4;</a:t>
            </a:r>
            <a:endParaRPr lang="en-CA" sz="1600"/>
          </a:p>
          <a:p>
            <a:r>
              <a:rPr lang="en-CA" sz="1600" b="1"/>
              <a:t>	destination_size 		: integer := 4;</a:t>
            </a:r>
            <a:endParaRPr lang="en-CA" sz="1600"/>
          </a:p>
          <a:p>
            <a:r>
              <a:rPr lang="en-CA" sz="1600" b="1"/>
              <a:t>	timer_size		: integer := 56;</a:t>
            </a:r>
            <a:endParaRPr lang="en-CA" sz="1600"/>
          </a:p>
          <a:p>
            <a:r>
              <a:rPr lang="en-CA" sz="1600" b="1"/>
              <a:t>	startbit_size		: integer := 1);</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1" name="WordArt 7"/>
          <p:cNvSpPr>
            <a:spLocks noChangeArrowheads="1" noChangeShapeType="1" noTextEdit="1"/>
          </p:cNvSpPr>
          <p:nvPr/>
        </p:nvSpPr>
        <p:spPr bwMode="auto">
          <a:xfrm>
            <a:off x="1908175" y="692150"/>
            <a:ext cx="6048375" cy="57626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Configuration Options</a:t>
            </a:r>
          </a:p>
        </p:txBody>
      </p:sp>
      <p:pic>
        <p:nvPicPr>
          <p:cNvPr id="195593" name="Picture 9"/>
          <p:cNvPicPr>
            <a:picLocks noChangeAspect="1" noChangeArrowheads="1"/>
          </p:cNvPicPr>
          <p:nvPr>
            <p:ph/>
          </p:nvPr>
        </p:nvPicPr>
        <p:blipFill>
          <a:blip r:embed="rId2"/>
          <a:srcRect/>
          <a:stretch>
            <a:fillRect/>
          </a:stretch>
        </p:blipFill>
        <p:spPr>
          <a:xfrm>
            <a:off x="6496050" y="1628775"/>
            <a:ext cx="2647950" cy="1619250"/>
          </a:xfrm>
          <a:noFill/>
          <a:ln/>
        </p:spPr>
      </p:pic>
      <p:sp>
        <p:nvSpPr>
          <p:cNvPr id="195595" name="Text Box 11"/>
          <p:cNvSpPr txBox="1">
            <a:spLocks noChangeArrowheads="1"/>
          </p:cNvSpPr>
          <p:nvPr/>
        </p:nvSpPr>
        <p:spPr bwMode="auto">
          <a:xfrm>
            <a:off x="1547813" y="1700213"/>
            <a:ext cx="4968875" cy="4351337"/>
          </a:xfrm>
          <a:prstGeom prst="rect">
            <a:avLst/>
          </a:prstGeom>
          <a:noFill/>
          <a:ln w="9525">
            <a:noFill/>
            <a:miter lim="800000"/>
            <a:headEnd/>
            <a:tailEnd/>
          </a:ln>
          <a:effectLst/>
        </p:spPr>
        <p:txBody>
          <a:bodyPr>
            <a:spAutoFit/>
          </a:bodyPr>
          <a:lstStyle/>
          <a:p>
            <a:pPr>
              <a:spcBef>
                <a:spcPct val="50000"/>
              </a:spcBef>
              <a:buFontTx/>
              <a:buChar char="-"/>
            </a:pPr>
            <a:r>
              <a:rPr lang="en-US"/>
              <a:t>Destinations can be biased any way you want.</a:t>
            </a:r>
          </a:p>
          <a:p>
            <a:pPr>
              <a:spcBef>
                <a:spcPct val="50000"/>
              </a:spcBef>
              <a:buFontTx/>
              <a:buChar char="-"/>
            </a:pPr>
            <a:r>
              <a:rPr lang="en-US"/>
              <a:t> You can turn of specific sources if you do not wish for them to generate traffic.</a:t>
            </a:r>
          </a:p>
          <a:p>
            <a:pPr>
              <a:spcBef>
                <a:spcPct val="50000"/>
              </a:spcBef>
              <a:buFontTx/>
              <a:buChar char="-"/>
            </a:pPr>
            <a:endParaRPr lang="en-CA"/>
          </a:p>
          <a:p>
            <a:r>
              <a:rPr lang="en-US"/>
              <a:t>- Generator is connected to a processor that allows added functionality.</a:t>
            </a:r>
          </a:p>
          <a:p>
            <a:r>
              <a:rPr lang="en-US"/>
              <a:t>You can make the variables of the traffic generator change dynamically by writing software processor code. This can cause added variations. For further instructions on how to do this refer to the documentation.</a:t>
            </a:r>
          </a:p>
          <a:p>
            <a:endParaRPr lang="en-CA"/>
          </a:p>
          <a:p>
            <a:pPr>
              <a:spcBef>
                <a:spcPct val="50000"/>
              </a:spcBef>
            </a:pPr>
            <a:r>
              <a:rPr lang="en-US"/>
              <a:t> Many types of traffic can also be generated if wished. (i.e. pareto, non-uniform, uniform)</a:t>
            </a:r>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9" name="Picture 5"/>
          <p:cNvPicPr>
            <a:picLocks noChangeAspect="1" noChangeArrowheads="1"/>
          </p:cNvPicPr>
          <p:nvPr/>
        </p:nvPicPr>
        <p:blipFill>
          <a:blip r:embed="rId3"/>
          <a:srcRect/>
          <a:stretch>
            <a:fillRect/>
          </a:stretch>
        </p:blipFill>
        <p:spPr bwMode="auto">
          <a:xfrm>
            <a:off x="4716463" y="3140075"/>
            <a:ext cx="4103687" cy="2760663"/>
          </a:xfrm>
          <a:prstGeom prst="rect">
            <a:avLst/>
          </a:prstGeom>
          <a:noFill/>
          <a:ln w="9525">
            <a:noFill/>
            <a:miter lim="800000"/>
            <a:headEnd/>
            <a:tailEnd/>
          </a:ln>
        </p:spPr>
      </p:pic>
      <p:graphicFrame>
        <p:nvGraphicFramePr>
          <p:cNvPr id="231430" name="Object 6"/>
          <p:cNvGraphicFramePr>
            <a:graphicFrameLocks noChangeAspect="1"/>
          </p:cNvGraphicFramePr>
          <p:nvPr/>
        </p:nvGraphicFramePr>
        <p:xfrm>
          <a:off x="539750" y="3141663"/>
          <a:ext cx="3816350" cy="2835275"/>
        </p:xfrm>
        <a:graphic>
          <a:graphicData uri="http://schemas.openxmlformats.org/presentationml/2006/ole">
            <p:oleObj spid="_x0000_s231430" name="Bitmap Image" r:id="rId4" imgW="7561905" imgH="5619048" progId="Paint.Picture">
              <p:embed/>
            </p:oleObj>
          </a:graphicData>
        </a:graphic>
      </p:graphicFrame>
      <p:sp>
        <p:nvSpPr>
          <p:cNvPr id="231428" name="WordArt 4"/>
          <p:cNvSpPr>
            <a:spLocks noChangeArrowheads="1" noChangeShapeType="1" noTextEdit="1"/>
          </p:cNvSpPr>
          <p:nvPr/>
        </p:nvSpPr>
        <p:spPr bwMode="auto">
          <a:xfrm>
            <a:off x="1692275" y="620713"/>
            <a:ext cx="7010400" cy="57626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Controlling the Traffic Generator</a:t>
            </a:r>
          </a:p>
        </p:txBody>
      </p:sp>
      <p:sp>
        <p:nvSpPr>
          <p:cNvPr id="231431" name="Text Box 7"/>
          <p:cNvSpPr txBox="1">
            <a:spLocks noChangeArrowheads="1"/>
          </p:cNvSpPr>
          <p:nvPr/>
        </p:nvSpPr>
        <p:spPr bwMode="auto">
          <a:xfrm>
            <a:off x="1547813" y="1393825"/>
            <a:ext cx="6696075" cy="1054100"/>
          </a:xfrm>
          <a:prstGeom prst="rect">
            <a:avLst/>
          </a:prstGeom>
          <a:noFill/>
          <a:ln w="9525">
            <a:noFill/>
            <a:miter lim="800000"/>
            <a:headEnd/>
            <a:tailEnd/>
          </a:ln>
          <a:effectLst/>
        </p:spPr>
        <p:txBody>
          <a:bodyPr>
            <a:spAutoFit/>
          </a:bodyPr>
          <a:lstStyle/>
          <a:p>
            <a:pPr>
              <a:spcBef>
                <a:spcPct val="50000"/>
              </a:spcBef>
              <a:buFontTx/>
              <a:buChar char="-"/>
            </a:pPr>
            <a:r>
              <a:rPr lang="en-US"/>
              <a:t>Communication with the FPGA is done via hyper terminal.</a:t>
            </a:r>
          </a:p>
          <a:p>
            <a:pPr>
              <a:spcBef>
                <a:spcPct val="50000"/>
              </a:spcBef>
              <a:buFontTx/>
              <a:buChar char="-"/>
            </a:pPr>
            <a:r>
              <a:rPr lang="en-US"/>
              <a:t>Then any changes wanted while the traffic generator is running can be done via the UI in hyper terminal.</a:t>
            </a:r>
            <a:endParaRPr lang="en-CA"/>
          </a:p>
        </p:txBody>
      </p:sp>
    </p:spTree>
  </p:cSld>
  <p:clrMapOvr>
    <a:masterClrMapping/>
  </p:clrMapOvr>
</p:sld>
</file>

<file path=ppt/theme/theme1.xml><?xml version="1.0" encoding="utf-8"?>
<a:theme xmlns:a="http://schemas.openxmlformats.org/drawingml/2006/main" name="Cascade">
  <a:themeElements>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fontScheme name="Casca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Cascade</Template>
  <TotalTime>45</TotalTime>
  <Words>188</Words>
  <Application>Microsoft PowerPoint</Application>
  <PresentationFormat>On-screen Show (4:3)</PresentationFormat>
  <Paragraphs>20</Paragraphs>
  <Slides>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Times New Roman</vt:lpstr>
      <vt:lpstr>Wingdings</vt:lpstr>
      <vt:lpstr>Cascade</vt:lpstr>
      <vt:lpstr>Bitmap Image</vt:lpstr>
      <vt:lpstr>Slide 1</vt:lpstr>
      <vt:lpstr>Slide 2</vt:lpstr>
      <vt:lpstr>Slide 3</vt:lpstr>
    </vt:vector>
  </TitlesOfParts>
  <Company>University of Ottawa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njoac019</dc:creator>
  <cp:lastModifiedBy>Neelan</cp:lastModifiedBy>
  <cp:revision>4</cp:revision>
  <dcterms:created xsi:type="dcterms:W3CDTF">2006-12-09T19:43:44Z</dcterms:created>
  <dcterms:modified xsi:type="dcterms:W3CDTF">2008-01-01T17:43:13Z</dcterms:modified>
</cp:coreProperties>
</file>