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201150" cy="4648200"/>
  <p:notesSz cx="6858000" cy="9144000"/>
  <p:defaultTextStyle>
    <a:defPPr>
      <a:defRPr lang="en-US"/>
    </a:defPPr>
    <a:lvl1pPr marL="0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1pPr>
    <a:lvl2pPr marL="332384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2pPr>
    <a:lvl3pPr marL="664769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3pPr>
    <a:lvl4pPr marL="997153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4pPr>
    <a:lvl5pPr marL="1329538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5pPr>
    <a:lvl6pPr marL="1661922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6pPr>
    <a:lvl7pPr marL="1994306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7pPr>
    <a:lvl8pPr marL="2326691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8pPr>
    <a:lvl9pPr marL="2659075" algn="l" defTabSz="66476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20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7" y="422"/>
      </p:cViewPr>
      <p:guideLst>
        <p:guide orient="horz" pos="1464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144" y="760713"/>
            <a:ext cx="6900863" cy="1618262"/>
          </a:xfrm>
        </p:spPr>
        <p:txBody>
          <a:bodyPr anchor="b"/>
          <a:lstStyle>
            <a:lvl1pPr algn="ctr">
              <a:defRPr sz="4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44" y="2441381"/>
            <a:ext cx="6900863" cy="1122239"/>
          </a:xfrm>
        </p:spPr>
        <p:txBody>
          <a:bodyPr/>
          <a:lstStyle>
            <a:lvl1pPr marL="0" indent="0" algn="ctr">
              <a:buNone/>
              <a:defRPr sz="1627"/>
            </a:lvl1pPr>
            <a:lvl2pPr marL="309890" indent="0" algn="ctr">
              <a:buNone/>
              <a:defRPr sz="1356"/>
            </a:lvl2pPr>
            <a:lvl3pPr marL="619780" indent="0" algn="ctr">
              <a:buNone/>
              <a:defRPr sz="1220"/>
            </a:lvl3pPr>
            <a:lvl4pPr marL="929670" indent="0" algn="ctr">
              <a:buNone/>
              <a:defRPr sz="1084"/>
            </a:lvl4pPr>
            <a:lvl5pPr marL="1239561" indent="0" algn="ctr">
              <a:buNone/>
              <a:defRPr sz="1084"/>
            </a:lvl5pPr>
            <a:lvl6pPr marL="1549451" indent="0" algn="ctr">
              <a:buNone/>
              <a:defRPr sz="1084"/>
            </a:lvl6pPr>
            <a:lvl7pPr marL="1859341" indent="0" algn="ctr">
              <a:buNone/>
              <a:defRPr sz="1084"/>
            </a:lvl7pPr>
            <a:lvl8pPr marL="2169231" indent="0" algn="ctr">
              <a:buNone/>
              <a:defRPr sz="1084"/>
            </a:lvl8pPr>
            <a:lvl9pPr marL="2479121" indent="0" algn="ctr">
              <a:buNone/>
              <a:defRPr sz="10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4573" y="247473"/>
            <a:ext cx="1983998" cy="3939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2579" y="247473"/>
            <a:ext cx="5836980" cy="3939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87" y="1158823"/>
            <a:ext cx="7935992" cy="1933522"/>
          </a:xfrm>
        </p:spPr>
        <p:txBody>
          <a:bodyPr anchor="b"/>
          <a:lstStyle>
            <a:lvl1pPr>
              <a:defRPr sz="4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787" y="3110637"/>
            <a:ext cx="7935992" cy="1016793"/>
          </a:xfrm>
        </p:spPr>
        <p:txBody>
          <a:bodyPr/>
          <a:lstStyle>
            <a:lvl1pPr marL="0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1pPr>
            <a:lvl2pPr marL="309890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2pPr>
            <a:lvl3pPr marL="619780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3pPr>
            <a:lvl4pPr marL="929670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4pPr>
            <a:lvl5pPr marL="1239561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5pPr>
            <a:lvl6pPr marL="1549451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6pPr>
            <a:lvl7pPr marL="1859341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7pPr>
            <a:lvl8pPr marL="2169231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8pPr>
            <a:lvl9pPr marL="2479121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79" y="1237368"/>
            <a:ext cx="3910489" cy="2949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082" y="1237368"/>
            <a:ext cx="3910489" cy="2949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77" y="247474"/>
            <a:ext cx="7935992" cy="898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778" y="1139455"/>
            <a:ext cx="3892517" cy="558429"/>
          </a:xfrm>
        </p:spPr>
        <p:txBody>
          <a:bodyPr anchor="b"/>
          <a:lstStyle>
            <a:lvl1pPr marL="0" indent="0">
              <a:buNone/>
              <a:defRPr sz="1627" b="1"/>
            </a:lvl1pPr>
            <a:lvl2pPr marL="309890" indent="0">
              <a:buNone/>
              <a:defRPr sz="1356" b="1"/>
            </a:lvl2pPr>
            <a:lvl3pPr marL="619780" indent="0">
              <a:buNone/>
              <a:defRPr sz="1220" b="1"/>
            </a:lvl3pPr>
            <a:lvl4pPr marL="929670" indent="0">
              <a:buNone/>
              <a:defRPr sz="1084" b="1"/>
            </a:lvl4pPr>
            <a:lvl5pPr marL="1239561" indent="0">
              <a:buNone/>
              <a:defRPr sz="1084" b="1"/>
            </a:lvl5pPr>
            <a:lvl6pPr marL="1549451" indent="0">
              <a:buNone/>
              <a:defRPr sz="1084" b="1"/>
            </a:lvl6pPr>
            <a:lvl7pPr marL="1859341" indent="0">
              <a:buNone/>
              <a:defRPr sz="1084" b="1"/>
            </a:lvl7pPr>
            <a:lvl8pPr marL="2169231" indent="0">
              <a:buNone/>
              <a:defRPr sz="1084" b="1"/>
            </a:lvl8pPr>
            <a:lvl9pPr marL="2479121" indent="0">
              <a:buNone/>
              <a:defRPr sz="10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78" y="1697884"/>
            <a:ext cx="3892517" cy="2497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082" y="1139455"/>
            <a:ext cx="3911687" cy="558429"/>
          </a:xfrm>
        </p:spPr>
        <p:txBody>
          <a:bodyPr anchor="b"/>
          <a:lstStyle>
            <a:lvl1pPr marL="0" indent="0">
              <a:buNone/>
              <a:defRPr sz="1627" b="1"/>
            </a:lvl1pPr>
            <a:lvl2pPr marL="309890" indent="0">
              <a:buNone/>
              <a:defRPr sz="1356" b="1"/>
            </a:lvl2pPr>
            <a:lvl3pPr marL="619780" indent="0">
              <a:buNone/>
              <a:defRPr sz="1220" b="1"/>
            </a:lvl3pPr>
            <a:lvl4pPr marL="929670" indent="0">
              <a:buNone/>
              <a:defRPr sz="1084" b="1"/>
            </a:lvl4pPr>
            <a:lvl5pPr marL="1239561" indent="0">
              <a:buNone/>
              <a:defRPr sz="1084" b="1"/>
            </a:lvl5pPr>
            <a:lvl6pPr marL="1549451" indent="0">
              <a:buNone/>
              <a:defRPr sz="1084" b="1"/>
            </a:lvl6pPr>
            <a:lvl7pPr marL="1859341" indent="0">
              <a:buNone/>
              <a:defRPr sz="1084" b="1"/>
            </a:lvl7pPr>
            <a:lvl8pPr marL="2169231" indent="0">
              <a:buNone/>
              <a:defRPr sz="1084" b="1"/>
            </a:lvl8pPr>
            <a:lvl9pPr marL="2479121" indent="0">
              <a:buNone/>
              <a:defRPr sz="10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082" y="1697884"/>
            <a:ext cx="3911687" cy="2497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78" y="309880"/>
            <a:ext cx="2967610" cy="1084580"/>
          </a:xfrm>
        </p:spPr>
        <p:txBody>
          <a:bodyPr anchor="b"/>
          <a:lstStyle>
            <a:lvl1pPr>
              <a:defRPr sz="21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87" y="669255"/>
            <a:ext cx="4658082" cy="3303235"/>
          </a:xfrm>
        </p:spPr>
        <p:txBody>
          <a:bodyPr/>
          <a:lstStyle>
            <a:lvl1pPr>
              <a:defRPr sz="2169"/>
            </a:lvl1pPr>
            <a:lvl2pPr>
              <a:defRPr sz="1898"/>
            </a:lvl2pPr>
            <a:lvl3pPr>
              <a:defRPr sz="1627"/>
            </a:lvl3pPr>
            <a:lvl4pPr>
              <a:defRPr sz="1356"/>
            </a:lvl4pPr>
            <a:lvl5pPr>
              <a:defRPr sz="1356"/>
            </a:lvl5pPr>
            <a:lvl6pPr>
              <a:defRPr sz="1356"/>
            </a:lvl6pPr>
            <a:lvl7pPr>
              <a:defRPr sz="1356"/>
            </a:lvl7pPr>
            <a:lvl8pPr>
              <a:defRPr sz="1356"/>
            </a:lvl8pPr>
            <a:lvl9pPr>
              <a:defRPr sz="13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778" y="1394460"/>
            <a:ext cx="2967610" cy="2583410"/>
          </a:xfrm>
        </p:spPr>
        <p:txBody>
          <a:bodyPr/>
          <a:lstStyle>
            <a:lvl1pPr marL="0" indent="0">
              <a:buNone/>
              <a:defRPr sz="1084"/>
            </a:lvl1pPr>
            <a:lvl2pPr marL="309890" indent="0">
              <a:buNone/>
              <a:defRPr sz="949"/>
            </a:lvl2pPr>
            <a:lvl3pPr marL="619780" indent="0">
              <a:buNone/>
              <a:defRPr sz="813"/>
            </a:lvl3pPr>
            <a:lvl4pPr marL="929670" indent="0">
              <a:buNone/>
              <a:defRPr sz="678"/>
            </a:lvl4pPr>
            <a:lvl5pPr marL="1239561" indent="0">
              <a:buNone/>
              <a:defRPr sz="678"/>
            </a:lvl5pPr>
            <a:lvl6pPr marL="1549451" indent="0">
              <a:buNone/>
              <a:defRPr sz="678"/>
            </a:lvl6pPr>
            <a:lvl7pPr marL="1859341" indent="0">
              <a:buNone/>
              <a:defRPr sz="678"/>
            </a:lvl7pPr>
            <a:lvl8pPr marL="2169231" indent="0">
              <a:buNone/>
              <a:defRPr sz="678"/>
            </a:lvl8pPr>
            <a:lvl9pPr marL="2479121" indent="0">
              <a:buNone/>
              <a:defRPr sz="6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78" y="309880"/>
            <a:ext cx="2967610" cy="1084580"/>
          </a:xfrm>
        </p:spPr>
        <p:txBody>
          <a:bodyPr anchor="b"/>
          <a:lstStyle>
            <a:lvl1pPr>
              <a:defRPr sz="21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687" y="669255"/>
            <a:ext cx="4658082" cy="3303235"/>
          </a:xfrm>
        </p:spPr>
        <p:txBody>
          <a:bodyPr anchor="t"/>
          <a:lstStyle>
            <a:lvl1pPr marL="0" indent="0">
              <a:buNone/>
              <a:defRPr sz="2169"/>
            </a:lvl1pPr>
            <a:lvl2pPr marL="309890" indent="0">
              <a:buNone/>
              <a:defRPr sz="1898"/>
            </a:lvl2pPr>
            <a:lvl3pPr marL="619780" indent="0">
              <a:buNone/>
              <a:defRPr sz="1627"/>
            </a:lvl3pPr>
            <a:lvl4pPr marL="929670" indent="0">
              <a:buNone/>
              <a:defRPr sz="1356"/>
            </a:lvl4pPr>
            <a:lvl5pPr marL="1239561" indent="0">
              <a:buNone/>
              <a:defRPr sz="1356"/>
            </a:lvl5pPr>
            <a:lvl6pPr marL="1549451" indent="0">
              <a:buNone/>
              <a:defRPr sz="1356"/>
            </a:lvl6pPr>
            <a:lvl7pPr marL="1859341" indent="0">
              <a:buNone/>
              <a:defRPr sz="1356"/>
            </a:lvl7pPr>
            <a:lvl8pPr marL="2169231" indent="0">
              <a:buNone/>
              <a:defRPr sz="1356"/>
            </a:lvl8pPr>
            <a:lvl9pPr marL="2479121" indent="0">
              <a:buNone/>
              <a:defRPr sz="13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778" y="1394460"/>
            <a:ext cx="2967610" cy="2583410"/>
          </a:xfrm>
        </p:spPr>
        <p:txBody>
          <a:bodyPr/>
          <a:lstStyle>
            <a:lvl1pPr marL="0" indent="0">
              <a:buNone/>
              <a:defRPr sz="1084"/>
            </a:lvl1pPr>
            <a:lvl2pPr marL="309890" indent="0">
              <a:buNone/>
              <a:defRPr sz="949"/>
            </a:lvl2pPr>
            <a:lvl3pPr marL="619780" indent="0">
              <a:buNone/>
              <a:defRPr sz="813"/>
            </a:lvl3pPr>
            <a:lvl4pPr marL="929670" indent="0">
              <a:buNone/>
              <a:defRPr sz="678"/>
            </a:lvl4pPr>
            <a:lvl5pPr marL="1239561" indent="0">
              <a:buNone/>
              <a:defRPr sz="678"/>
            </a:lvl5pPr>
            <a:lvl6pPr marL="1549451" indent="0">
              <a:buNone/>
              <a:defRPr sz="678"/>
            </a:lvl6pPr>
            <a:lvl7pPr marL="1859341" indent="0">
              <a:buNone/>
              <a:defRPr sz="678"/>
            </a:lvl7pPr>
            <a:lvl8pPr marL="2169231" indent="0">
              <a:buNone/>
              <a:defRPr sz="678"/>
            </a:lvl8pPr>
            <a:lvl9pPr marL="2479121" indent="0">
              <a:buNone/>
              <a:defRPr sz="6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579" y="247474"/>
            <a:ext cx="7935992" cy="89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79" y="1237368"/>
            <a:ext cx="7935992" cy="29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579" y="4308193"/>
            <a:ext cx="2070259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AFA7-178A-48F9-8481-5A8DD6D84278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81" y="4308193"/>
            <a:ext cx="3105388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8312" y="4308193"/>
            <a:ext cx="2070259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09A1-A7EA-4240-B40A-FD76D76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9780" rtl="0" eaLnBrk="1" latinLnBrk="0" hangingPunct="1">
        <a:lnSpc>
          <a:spcPct val="90000"/>
        </a:lnSpc>
        <a:spcBef>
          <a:spcPct val="0"/>
        </a:spcBef>
        <a:buNone/>
        <a:defRPr sz="2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945" indent="-154945" algn="l" defTabSz="619780" rtl="0" eaLnBrk="1" latinLnBrk="0" hangingPunct="1">
        <a:lnSpc>
          <a:spcPct val="90000"/>
        </a:lnSpc>
        <a:spcBef>
          <a:spcPts val="678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64835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2pPr>
      <a:lvl3pPr marL="774725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8461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4pPr>
      <a:lvl5pPr marL="139450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5pPr>
      <a:lvl6pPr marL="170439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6pPr>
      <a:lvl7pPr marL="201428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7pPr>
      <a:lvl8pPr marL="232417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8pPr>
      <a:lvl9pPr marL="2634066" indent="-154945" algn="l" defTabSz="61978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1pPr>
      <a:lvl2pPr marL="309890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2pPr>
      <a:lvl3pPr marL="619780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29670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4pPr>
      <a:lvl5pPr marL="1239561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5pPr>
      <a:lvl6pPr marL="1549451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6pPr>
      <a:lvl7pPr marL="1859341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7pPr>
      <a:lvl8pPr marL="2169231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8pPr>
      <a:lvl9pPr marL="2479121" algn="l" defTabSz="619780" rtl="0" eaLnBrk="1" latinLnBrk="0" hangingPunct="1">
        <a:defRPr sz="1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300" y="1089471"/>
            <a:ext cx="2462505" cy="2462505"/>
          </a:xfrm>
          <a:prstGeom prst="ellipse">
            <a:avLst/>
          </a:prstGeom>
          <a:solidFill>
            <a:srgbClr val="FF33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01100" y="1095821"/>
            <a:ext cx="2462505" cy="24625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5750" y="-148132"/>
            <a:ext cx="3543300" cy="2462505"/>
          </a:xfrm>
          <a:prstGeom prst="ellipse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32100" y="2328368"/>
            <a:ext cx="3543300" cy="2462505"/>
          </a:xfrm>
          <a:prstGeom prst="ellipse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7" y="192"/>
            <a:ext cx="7605615" cy="46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300" y="1089471"/>
            <a:ext cx="2462505" cy="2462505"/>
          </a:xfrm>
          <a:prstGeom prst="ellipse">
            <a:avLst/>
          </a:prstGeom>
          <a:solidFill>
            <a:srgbClr val="00B0F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01100" y="1095821"/>
            <a:ext cx="2462505" cy="2462505"/>
          </a:xfrm>
          <a:prstGeom prst="ellipse">
            <a:avLst/>
          </a:prstGeom>
          <a:solidFill>
            <a:srgbClr val="009900"/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5750" y="-148132"/>
            <a:ext cx="3543300" cy="2462505"/>
          </a:xfrm>
          <a:prstGeom prst="ellipse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32100" y="2328368"/>
            <a:ext cx="3543300" cy="2462505"/>
          </a:xfrm>
          <a:prstGeom prst="ellipse">
            <a:avLst/>
          </a:prstGeom>
          <a:noFill/>
          <a:ln w="317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"/>
            <a:ext cx="9201150" cy="46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iitd.ac.in/sites/default/files/docs/news/dr-bagler-talk8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37" r="982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08" y="0"/>
            <a:ext cx="295766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2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7" y="0"/>
            <a:ext cx="664315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7829" r="8096" b="4249"/>
          <a:stretch/>
        </p:blipFill>
        <p:spPr>
          <a:xfrm>
            <a:off x="3536301" y="9327"/>
            <a:ext cx="2146041" cy="4086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1831" y="3564297"/>
            <a:ext cx="5296317" cy="75734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flavidoscope</a:t>
            </a:r>
            <a:endParaRPr lang="en-US" sz="20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1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Bagler</dc:creator>
  <cp:lastModifiedBy>Ganesh Bagler</cp:lastModifiedBy>
  <cp:revision>9</cp:revision>
  <dcterms:created xsi:type="dcterms:W3CDTF">2016-10-18T03:43:57Z</dcterms:created>
  <dcterms:modified xsi:type="dcterms:W3CDTF">2017-02-23T05:14:31Z</dcterms:modified>
</cp:coreProperties>
</file>