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710" r:id="rId5"/>
    <p:sldId id="271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3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/>
    <p:restoredTop sz="78972"/>
  </p:normalViewPr>
  <p:slideViewPr>
    <p:cSldViewPr snapToGrid="0" snapToObjects="1">
      <p:cViewPr>
        <p:scale>
          <a:sx n="50" d="100"/>
          <a:sy n="50" d="100"/>
        </p:scale>
        <p:origin x="119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Create a </a:t>
          </a:r>
        </a:p>
        <a:p>
          <a:r>
            <a:rPr lang="en-GB" sz="1800" b="1" dirty="0"/>
            <a:t>‘</a:t>
          </a:r>
          <a:r>
            <a:rPr lang="en-GB" sz="2400" b="1" dirty="0"/>
            <a:t>DATA VISUALIZATION</a:t>
          </a:r>
          <a:r>
            <a:rPr lang="en-GB" sz="1800" b="1" dirty="0"/>
            <a:t>’ </a:t>
          </a:r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6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6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600" dirty="0"/>
            <a:t>SRS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6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6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600" dirty="0"/>
            <a:t>Project Schedule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6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6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600" dirty="0"/>
            <a:t>Lessons Learnt, 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Visualization files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Video</a:t>
          </a:r>
          <a:br>
            <a:rPr lang="en-GB" sz="1600" dirty="0"/>
          </a:br>
          <a:endParaRPr lang="en-GB" sz="1600" dirty="0"/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84964AA1-2887-2347-A899-D194B6579AD1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b="1" dirty="0"/>
            <a:t>CLOSURE</a:t>
          </a:r>
          <a:endParaRPr lang="en-GB" sz="1600" dirty="0"/>
        </a:p>
      </dgm:t>
    </dgm:pt>
    <dgm:pt modelId="{C4B8A25D-FD5D-494A-8203-BFBFA3CD48BC}" type="parTrans" cxnId="{94D2C1D6-F80C-2942-818D-28129810067B}">
      <dgm:prSet/>
      <dgm:spPr/>
      <dgm:t>
        <a:bodyPr/>
        <a:lstStyle/>
        <a:p>
          <a:endParaRPr lang="en-GB"/>
        </a:p>
      </dgm:t>
    </dgm:pt>
    <dgm:pt modelId="{A8EFEF07-D5F2-CF42-80A4-F4C4C06E1E3D}" type="sibTrans" cxnId="{94D2C1D6-F80C-2942-818D-28129810067B}">
      <dgm:prSet/>
      <dgm:spPr/>
      <dgm:t>
        <a:bodyPr/>
        <a:lstStyle/>
        <a:p>
          <a:endParaRPr lang="en-GB"/>
        </a:p>
      </dgm:t>
    </dgm:pt>
    <dgm:pt modelId="{5D95827A-9776-D647-BF1F-0DE9B6DA133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Study Data</a:t>
          </a:r>
        </a:p>
      </dgm:t>
    </dgm:pt>
    <dgm:pt modelId="{7822D8F0-4B16-7B42-8C07-BB9169F847FD}" type="parTrans" cxnId="{5B5A1054-123B-2045-8DFE-DA98CB94EB97}">
      <dgm:prSet/>
      <dgm:spPr/>
      <dgm:t>
        <a:bodyPr/>
        <a:lstStyle/>
        <a:p>
          <a:endParaRPr lang="en-GB"/>
        </a:p>
      </dgm:t>
    </dgm:pt>
    <dgm:pt modelId="{DB4348A0-4419-264D-8E5E-F34162AD6630}" type="sibTrans" cxnId="{5B5A1054-123B-2045-8DFE-DA98CB94EB97}">
      <dgm:prSet/>
      <dgm:spPr/>
      <dgm:t>
        <a:bodyPr/>
        <a:lstStyle/>
        <a:p>
          <a:endParaRPr lang="en-GB"/>
        </a:p>
      </dgm:t>
    </dgm:pt>
    <dgm:pt modelId="{8C6864B7-56F3-FB43-8125-49A5B24703E0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Clean Data</a:t>
          </a:r>
        </a:p>
      </dgm:t>
    </dgm:pt>
    <dgm:pt modelId="{D774F885-7320-BC44-AAB7-AEF06687FAB8}" type="parTrans" cxnId="{0B1CE9EC-88AE-5D42-928F-032A9DBAAA49}">
      <dgm:prSet/>
      <dgm:spPr/>
      <dgm:t>
        <a:bodyPr/>
        <a:lstStyle/>
        <a:p>
          <a:endParaRPr lang="en-GB"/>
        </a:p>
      </dgm:t>
    </dgm:pt>
    <dgm:pt modelId="{618E6C3E-7FBD-B241-87D9-6CE366F1F9DD}" type="sibTrans" cxnId="{0B1CE9EC-88AE-5D42-928F-032A9DBAAA49}">
      <dgm:prSet/>
      <dgm:spPr/>
      <dgm:t>
        <a:bodyPr/>
        <a:lstStyle/>
        <a:p>
          <a:endParaRPr lang="en-GB"/>
        </a:p>
      </dgm:t>
    </dgm:pt>
    <dgm:pt modelId="{5713B391-D774-3A40-B8E5-2847410F944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Import Data</a:t>
          </a:r>
        </a:p>
      </dgm:t>
    </dgm:pt>
    <dgm:pt modelId="{3003D756-E2E3-6E4E-82C0-5F76FE39C15C}" type="parTrans" cxnId="{FD092B65-2233-C34F-B308-B973BE753BB2}">
      <dgm:prSet/>
      <dgm:spPr/>
      <dgm:t>
        <a:bodyPr/>
        <a:lstStyle/>
        <a:p>
          <a:endParaRPr lang="en-GB"/>
        </a:p>
      </dgm:t>
    </dgm:pt>
    <dgm:pt modelId="{2F5DE3C2-C653-024F-BE31-E1EBEE3D7D6B}" type="sibTrans" cxnId="{FD092B65-2233-C34F-B308-B973BE753BB2}">
      <dgm:prSet/>
      <dgm:spPr/>
      <dgm:t>
        <a:bodyPr/>
        <a:lstStyle/>
        <a:p>
          <a:endParaRPr lang="en-GB"/>
        </a:p>
      </dgm:t>
    </dgm:pt>
    <dgm:pt modelId="{64432354-990F-D744-8A14-4D004AD68898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Analyse &amp; Create Visualization</a:t>
          </a:r>
        </a:p>
      </dgm:t>
    </dgm:pt>
    <dgm:pt modelId="{B1A6BBC7-5F86-0146-A567-2304A0951D6C}" type="parTrans" cxnId="{F442DA51-5527-5E49-BB73-201220D7C572}">
      <dgm:prSet/>
      <dgm:spPr/>
      <dgm:t>
        <a:bodyPr/>
        <a:lstStyle/>
        <a:p>
          <a:endParaRPr lang="en-IN"/>
        </a:p>
      </dgm:t>
    </dgm:pt>
    <dgm:pt modelId="{C5824803-F72E-EA4F-8F12-DE9F930EC7C1}" type="sibTrans" cxnId="{F442DA51-5527-5E49-BB73-201220D7C572}">
      <dgm:prSet/>
      <dgm:spPr/>
      <dgm:t>
        <a:bodyPr/>
        <a:lstStyle/>
        <a:p>
          <a:endParaRPr lang="en-IN"/>
        </a:p>
      </dgm:t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311951" custScaleY="196929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8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8"/>
      <dgm:spPr/>
    </dgm:pt>
    <dgm:pt modelId="{082858DA-3FBC-224B-94F4-A3E62BFB3CA0}" type="pres">
      <dgm:prSet presAssocID="{6F990348-5120-7140-980E-D1A49D03543A}" presName="text3" presStyleLbl="fgAcc3" presStyleIdx="0" presStyleCnt="8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8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8"/>
      <dgm:spPr/>
    </dgm:pt>
    <dgm:pt modelId="{8EEDF970-CC88-124A-A9E9-A1462E464C5C}" type="pres">
      <dgm:prSet presAssocID="{29AD3176-2D40-CF49-A544-12BEE310D254}" presName="text3" presStyleLbl="fgAcc3" presStyleIdx="1" presStyleCnt="8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8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8"/>
      <dgm:spPr/>
    </dgm:pt>
    <dgm:pt modelId="{1335637A-7683-4A41-B519-CE080C5D3C7D}" type="pres">
      <dgm:prSet presAssocID="{50A67927-BA02-734A-A0AE-86F97EFE870C}" presName="text3" presStyleLbl="fgAcc3" presStyleIdx="2" presStyleCnt="8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8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8"/>
      <dgm:spPr/>
    </dgm:pt>
    <dgm:pt modelId="{98149894-16C1-9849-9F1D-7F8F3F75A8FC}" type="pres">
      <dgm:prSet presAssocID="{98D6B55B-33A1-654B-9A07-4017B4BCBC3D}" presName="text3" presStyleLbl="fgAcc3" presStyleIdx="3" presStyleCnt="8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8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8"/>
      <dgm:spPr/>
    </dgm:pt>
    <dgm:pt modelId="{EACE96B3-4D7B-5841-A0E5-AF7D060742AB}" type="pres">
      <dgm:prSet presAssocID="{7634EBF5-E466-1B4A-B6D3-3F4B45B7606D}" presName="text3" presStyleLbl="fgAcc3" presStyleIdx="4" presStyleCnt="8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23690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336C7B7E-B8A1-704E-B6F0-20F9AC0191C2}" type="pres">
      <dgm:prSet presAssocID="{233303ED-F262-ED4B-9232-A7532CC4AECE}" presName="Name17" presStyleLbl="parChTrans1D3" presStyleIdx="5" presStyleCnt="8"/>
      <dgm:spPr/>
    </dgm:pt>
    <dgm:pt modelId="{A923F349-4C0F-8B42-94C6-114A5811034E}" type="pres">
      <dgm:prSet presAssocID="{9D68368C-33AA-1644-80E4-398208A2C6F0}" presName="hierRoot3" presStyleCnt="0"/>
      <dgm:spPr/>
    </dgm:pt>
    <dgm:pt modelId="{ACE02A13-306B-B043-894D-02B540BAFE25}" type="pres">
      <dgm:prSet presAssocID="{9D68368C-33AA-1644-80E4-398208A2C6F0}" presName="composite3" presStyleCnt="0"/>
      <dgm:spPr/>
    </dgm:pt>
    <dgm:pt modelId="{AAD8F2C4-08CA-AF4B-9906-3A68E9EF11C1}" type="pres">
      <dgm:prSet presAssocID="{9D68368C-33AA-1644-80E4-398208A2C6F0}" presName="background3" presStyleLbl="node3" presStyleIdx="5" presStyleCnt="8"/>
      <dgm:spPr/>
    </dgm:pt>
    <dgm:pt modelId="{4D06952F-0D14-5749-83D1-8713E0D0751F}" type="pres">
      <dgm:prSet presAssocID="{9D68368C-33AA-1644-80E4-398208A2C6F0}" presName="text3" presStyleLbl="fgAcc3" presStyleIdx="5" presStyleCnt="8">
        <dgm:presLayoutVars>
          <dgm:chPref val="3"/>
        </dgm:presLayoutVars>
      </dgm:prSet>
      <dgm:spPr/>
    </dgm:pt>
    <dgm:pt modelId="{6C828CC8-6023-3746-B8EA-24039859E714}" type="pres">
      <dgm:prSet presAssocID="{9D68368C-33AA-1644-80E4-398208A2C6F0}" presName="hierChild4" presStyleCnt="0"/>
      <dgm:spPr/>
    </dgm:pt>
    <dgm:pt modelId="{01789388-FCCE-064C-B9C5-2175C5F43E16}" type="pres">
      <dgm:prSet presAssocID="{7822D8F0-4B16-7B42-8C07-BB9169F847FD}" presName="Name23" presStyleLbl="parChTrans1D4" presStyleIdx="0" presStyleCnt="4"/>
      <dgm:spPr/>
    </dgm:pt>
    <dgm:pt modelId="{0EF3DE46-FDFE-1D4C-814E-5725C26D22C5}" type="pres">
      <dgm:prSet presAssocID="{5D95827A-9776-D647-BF1F-0DE9B6DA1331}" presName="hierRoot4" presStyleCnt="0"/>
      <dgm:spPr/>
    </dgm:pt>
    <dgm:pt modelId="{CDD2A29E-0939-834F-9D70-1932733214F7}" type="pres">
      <dgm:prSet presAssocID="{5D95827A-9776-D647-BF1F-0DE9B6DA1331}" presName="composite4" presStyleCnt="0"/>
      <dgm:spPr/>
    </dgm:pt>
    <dgm:pt modelId="{B0CDF186-D985-BC41-8834-2B28FCD0FF51}" type="pres">
      <dgm:prSet presAssocID="{5D95827A-9776-D647-BF1F-0DE9B6DA1331}" presName="background4" presStyleLbl="node4" presStyleIdx="0" presStyleCnt="4"/>
      <dgm:spPr>
        <a:solidFill>
          <a:schemeClr val="accent1"/>
        </a:solidFill>
      </dgm:spPr>
    </dgm:pt>
    <dgm:pt modelId="{3FBC2F52-5F44-D44A-AF08-C5AD00B577BE}" type="pres">
      <dgm:prSet presAssocID="{5D95827A-9776-D647-BF1F-0DE9B6DA1331}" presName="text4" presStyleLbl="fgAcc4" presStyleIdx="0" presStyleCnt="4">
        <dgm:presLayoutVars>
          <dgm:chPref val="3"/>
        </dgm:presLayoutVars>
      </dgm:prSet>
      <dgm:spPr/>
    </dgm:pt>
    <dgm:pt modelId="{89183A3C-C615-3A47-88F3-63B2DF3AEF94}" type="pres">
      <dgm:prSet presAssocID="{5D95827A-9776-D647-BF1F-0DE9B6DA1331}" presName="hierChild5" presStyleCnt="0"/>
      <dgm:spPr/>
    </dgm:pt>
    <dgm:pt modelId="{73034E61-C323-204E-8FDC-8FD125447BE1}" type="pres">
      <dgm:prSet presAssocID="{D774F885-7320-BC44-AAB7-AEF06687FAB8}" presName="Name23" presStyleLbl="parChTrans1D4" presStyleIdx="1" presStyleCnt="4"/>
      <dgm:spPr/>
    </dgm:pt>
    <dgm:pt modelId="{71183D42-BE35-D948-9E9B-B0EEE66DB79F}" type="pres">
      <dgm:prSet presAssocID="{8C6864B7-56F3-FB43-8125-49A5B24703E0}" presName="hierRoot4" presStyleCnt="0"/>
      <dgm:spPr/>
    </dgm:pt>
    <dgm:pt modelId="{A97451F8-2D1F-3D46-8811-75113820EDCB}" type="pres">
      <dgm:prSet presAssocID="{8C6864B7-56F3-FB43-8125-49A5B24703E0}" presName="composite4" presStyleCnt="0"/>
      <dgm:spPr/>
    </dgm:pt>
    <dgm:pt modelId="{7C859C94-1053-684B-9484-AA80DED7B111}" type="pres">
      <dgm:prSet presAssocID="{8C6864B7-56F3-FB43-8125-49A5B24703E0}" presName="background4" presStyleLbl="node4" presStyleIdx="1" presStyleCnt="4"/>
      <dgm:spPr>
        <a:solidFill>
          <a:schemeClr val="accent1"/>
        </a:solidFill>
      </dgm:spPr>
    </dgm:pt>
    <dgm:pt modelId="{F385D14B-7DD5-114E-91EF-91965AD6FC54}" type="pres">
      <dgm:prSet presAssocID="{8C6864B7-56F3-FB43-8125-49A5B24703E0}" presName="text4" presStyleLbl="fgAcc4" presStyleIdx="1" presStyleCnt="4">
        <dgm:presLayoutVars>
          <dgm:chPref val="3"/>
        </dgm:presLayoutVars>
      </dgm:prSet>
      <dgm:spPr/>
    </dgm:pt>
    <dgm:pt modelId="{F7A771BB-8318-1C45-9EDE-C749B0E078C3}" type="pres">
      <dgm:prSet presAssocID="{8C6864B7-56F3-FB43-8125-49A5B24703E0}" presName="hierChild5" presStyleCnt="0"/>
      <dgm:spPr/>
    </dgm:pt>
    <dgm:pt modelId="{5A1C4775-ECD7-884F-B8D8-69A3E92C93FE}" type="pres">
      <dgm:prSet presAssocID="{3003D756-E2E3-6E4E-82C0-5F76FE39C15C}" presName="Name23" presStyleLbl="parChTrans1D4" presStyleIdx="2" presStyleCnt="4"/>
      <dgm:spPr/>
    </dgm:pt>
    <dgm:pt modelId="{A5BE635C-C88C-B045-AADB-343481E80EA3}" type="pres">
      <dgm:prSet presAssocID="{5713B391-D774-3A40-B8E5-2847410F944D}" presName="hierRoot4" presStyleCnt="0"/>
      <dgm:spPr/>
    </dgm:pt>
    <dgm:pt modelId="{804B9022-0A85-BA4F-B36A-2DABE9F614C7}" type="pres">
      <dgm:prSet presAssocID="{5713B391-D774-3A40-B8E5-2847410F944D}" presName="composite4" presStyleCnt="0"/>
      <dgm:spPr/>
    </dgm:pt>
    <dgm:pt modelId="{53E829B1-19C7-E343-8EB6-BD12E842ED9F}" type="pres">
      <dgm:prSet presAssocID="{5713B391-D774-3A40-B8E5-2847410F944D}" presName="background4" presStyleLbl="node4" presStyleIdx="2" presStyleCnt="4"/>
      <dgm:spPr>
        <a:solidFill>
          <a:schemeClr val="accent1"/>
        </a:solidFill>
      </dgm:spPr>
    </dgm:pt>
    <dgm:pt modelId="{0EB6D8FA-9477-1C4B-8B53-D2FACDC6D83C}" type="pres">
      <dgm:prSet presAssocID="{5713B391-D774-3A40-B8E5-2847410F944D}" presName="text4" presStyleLbl="fgAcc4" presStyleIdx="2" presStyleCnt="4">
        <dgm:presLayoutVars>
          <dgm:chPref val="3"/>
        </dgm:presLayoutVars>
      </dgm:prSet>
      <dgm:spPr/>
    </dgm:pt>
    <dgm:pt modelId="{6DAEDF69-6141-024A-B423-5DDD784140E8}" type="pres">
      <dgm:prSet presAssocID="{5713B391-D774-3A40-B8E5-2847410F944D}" presName="hierChild5" presStyleCnt="0"/>
      <dgm:spPr/>
    </dgm:pt>
    <dgm:pt modelId="{58F32B2B-11D9-B140-8D70-814D800B448B}" type="pres">
      <dgm:prSet presAssocID="{B1A6BBC7-5F86-0146-A567-2304A0951D6C}" presName="Name23" presStyleLbl="parChTrans1D4" presStyleIdx="3" presStyleCnt="4"/>
      <dgm:spPr/>
    </dgm:pt>
    <dgm:pt modelId="{18C11BFD-EDEA-314D-AC4B-4A408858887D}" type="pres">
      <dgm:prSet presAssocID="{64432354-990F-D744-8A14-4D004AD68898}" presName="hierRoot4" presStyleCnt="0"/>
      <dgm:spPr/>
    </dgm:pt>
    <dgm:pt modelId="{8905D12F-5310-6947-BE4F-60754FA8CFEB}" type="pres">
      <dgm:prSet presAssocID="{64432354-990F-D744-8A14-4D004AD68898}" presName="composite4" presStyleCnt="0"/>
      <dgm:spPr/>
    </dgm:pt>
    <dgm:pt modelId="{9878DA97-8B1A-D549-8634-E93113E8157A}" type="pres">
      <dgm:prSet presAssocID="{64432354-990F-D744-8A14-4D004AD68898}" presName="background4" presStyleLbl="node4" presStyleIdx="3" presStyleCnt="4"/>
      <dgm:spPr>
        <a:solidFill>
          <a:schemeClr val="accent1"/>
        </a:solidFill>
      </dgm:spPr>
    </dgm:pt>
    <dgm:pt modelId="{97B1A5B0-387F-0046-AFC6-6CC577AF5297}" type="pres">
      <dgm:prSet presAssocID="{64432354-990F-D744-8A14-4D004AD68898}" presName="text4" presStyleLbl="fgAcc4" presStyleIdx="3" presStyleCnt="4">
        <dgm:presLayoutVars>
          <dgm:chPref val="3"/>
        </dgm:presLayoutVars>
      </dgm:prSet>
      <dgm:spPr/>
    </dgm:pt>
    <dgm:pt modelId="{CB96D5FD-4E9B-A043-88C7-DA106041337C}" type="pres">
      <dgm:prSet presAssocID="{64432354-990F-D744-8A14-4D004AD68898}" presName="hierChild5" presStyleCnt="0"/>
      <dgm:spPr/>
    </dgm:pt>
    <dgm:pt modelId="{1F917BC3-7A4E-1541-B76E-4BF488033D39}" type="pres">
      <dgm:prSet presAssocID="{F2E405BB-9D46-8742-BDA8-9A651FCAAE01}" presName="Name17" presStyleLbl="parChTrans1D3" presStyleIdx="6" presStyleCnt="8"/>
      <dgm:spPr/>
    </dgm:pt>
    <dgm:pt modelId="{F068BEA8-7375-864D-AC6C-56D2FD4A2D71}" type="pres">
      <dgm:prSet presAssocID="{D1A8A6CA-0B6E-724A-87A8-FD6A0D5D7FA2}" presName="hierRoot3" presStyleCnt="0"/>
      <dgm:spPr/>
    </dgm:pt>
    <dgm:pt modelId="{AD657A9D-B400-8B49-A1EC-54C0F7B9B7E2}" type="pres">
      <dgm:prSet presAssocID="{D1A8A6CA-0B6E-724A-87A8-FD6A0D5D7FA2}" presName="composite3" presStyleCnt="0"/>
      <dgm:spPr/>
    </dgm:pt>
    <dgm:pt modelId="{EEAF69D3-1C83-BE42-9444-E44A1FE16B6C}" type="pres">
      <dgm:prSet presAssocID="{D1A8A6CA-0B6E-724A-87A8-FD6A0D5D7FA2}" presName="background3" presStyleLbl="node3" presStyleIdx="6" presStyleCnt="8"/>
      <dgm:spPr/>
    </dgm:pt>
    <dgm:pt modelId="{5C6A47E4-C876-9941-93BB-1981FB821EF8}" type="pres">
      <dgm:prSet presAssocID="{D1A8A6CA-0B6E-724A-87A8-FD6A0D5D7FA2}" presName="text3" presStyleLbl="fgAcc3" presStyleIdx="6" presStyleCnt="8">
        <dgm:presLayoutVars>
          <dgm:chPref val="3"/>
        </dgm:presLayoutVars>
      </dgm:prSet>
      <dgm:spPr/>
    </dgm:pt>
    <dgm:pt modelId="{129F1FCE-6DAB-A84B-9C00-B8B782844E86}" type="pres">
      <dgm:prSet presAssocID="{D1A8A6CA-0B6E-724A-87A8-FD6A0D5D7FA2}" presName="hierChild4" presStyleCnt="0"/>
      <dgm:spPr/>
    </dgm:pt>
    <dgm:pt modelId="{E308BE26-04AE-3F4E-9575-A8C4DCD1DEBA}" type="pres">
      <dgm:prSet presAssocID="{C4B8A25D-FD5D-494A-8203-BFBFA3CD48BC}" presName="Name10" presStyleLbl="parChTrans1D2" presStyleIdx="3" presStyleCnt="4"/>
      <dgm:spPr/>
    </dgm:pt>
    <dgm:pt modelId="{B369CAA1-91FA-7A46-86C9-4C150BED56D6}" type="pres">
      <dgm:prSet presAssocID="{84964AA1-2887-2347-A899-D194B6579AD1}" presName="hierRoot2" presStyleCnt="0"/>
      <dgm:spPr/>
    </dgm:pt>
    <dgm:pt modelId="{03B8C450-186F-644B-A09F-9AE32FB89985}" type="pres">
      <dgm:prSet presAssocID="{84964AA1-2887-2347-A899-D194B6579AD1}" presName="composite2" presStyleCnt="0"/>
      <dgm:spPr/>
    </dgm:pt>
    <dgm:pt modelId="{CBA00FAD-508D-6344-BC15-83EDCFBB29C3}" type="pres">
      <dgm:prSet presAssocID="{84964AA1-2887-2347-A899-D194B6579AD1}" presName="background2" presStyleLbl="node2" presStyleIdx="3" presStyleCnt="4"/>
      <dgm:spPr/>
    </dgm:pt>
    <dgm:pt modelId="{8954BF01-E3B9-0B43-AF55-1BBEDDE5CC48}" type="pres">
      <dgm:prSet presAssocID="{84964AA1-2887-2347-A899-D194B6579AD1}" presName="text2" presStyleLbl="fgAcc2" presStyleIdx="3" presStyleCnt="4">
        <dgm:presLayoutVars>
          <dgm:chPref val="3"/>
        </dgm:presLayoutVars>
      </dgm:prSet>
      <dgm:spPr/>
    </dgm:pt>
    <dgm:pt modelId="{EFD58670-3EED-EA45-8B1F-2D42C0EFF060}" type="pres">
      <dgm:prSet presAssocID="{84964AA1-2887-2347-A899-D194B6579AD1}" presName="hierChild3" presStyleCnt="0"/>
      <dgm:spPr/>
    </dgm:pt>
    <dgm:pt modelId="{678D6FA3-6B34-8346-B07D-06A6FFED1912}" type="pres">
      <dgm:prSet presAssocID="{C048921F-4EB1-284C-AA0A-60D6AD5FBA44}" presName="Name17" presStyleLbl="parChTrans1D3" presStyleIdx="7" presStyleCnt="8"/>
      <dgm:spPr/>
    </dgm:pt>
    <dgm:pt modelId="{EE5EF6C4-45E7-6449-9B0D-3270A3A276D7}" type="pres">
      <dgm:prSet presAssocID="{089FD83E-6928-1E43-95D3-124D5441D173}" presName="hierRoot3" presStyleCnt="0"/>
      <dgm:spPr/>
    </dgm:pt>
    <dgm:pt modelId="{31E4673D-930C-1045-827B-7A2A3042FC3E}" type="pres">
      <dgm:prSet presAssocID="{089FD83E-6928-1E43-95D3-124D5441D173}" presName="composite3" presStyleCnt="0"/>
      <dgm:spPr/>
    </dgm:pt>
    <dgm:pt modelId="{C3B159DB-2D22-914E-B690-F9D9412A8A64}" type="pres">
      <dgm:prSet presAssocID="{089FD83E-6928-1E43-95D3-124D5441D173}" presName="background3" presStyleLbl="node3" presStyleIdx="7" presStyleCnt="8"/>
      <dgm:spPr/>
    </dgm:pt>
    <dgm:pt modelId="{9D58D02A-44CE-254C-9A0F-657338F15D7C}" type="pres">
      <dgm:prSet presAssocID="{089FD83E-6928-1E43-95D3-124D5441D173}" presName="text3" presStyleLbl="fgAcc3" presStyleIdx="7" presStyleCnt="8">
        <dgm:presLayoutVars>
          <dgm:chPref val="3"/>
        </dgm:presLayoutVars>
      </dgm:prSet>
      <dgm:spPr/>
    </dgm:pt>
    <dgm:pt modelId="{759DCBFE-5A5E-A642-949E-0B3AA4B432C6}" type="pres">
      <dgm:prSet presAssocID="{089FD83E-6928-1E43-95D3-124D5441D173}" presName="hierChild4" presStyleCnt="0"/>
      <dgm:spPr/>
    </dgm:pt>
  </dgm:ptLst>
  <dgm:cxnLst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1BC165AB-B879-6E45-BE42-9DB85E468E5E}" destId="{9D68368C-33AA-1644-80E4-398208A2C6F0}" srcOrd="0" destOrd="0" parTransId="{233303ED-F262-ED4B-9232-A7532CC4AECE}" sibTransId="{756363D6-F4EB-B243-ACB9-ABC2AB783F36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716A731D-8567-6540-B9A7-6BF9EB50C231}" type="presOf" srcId="{233303ED-F262-ED4B-9232-A7532CC4AECE}" destId="{336C7B7E-B8A1-704E-B6F0-20F9AC0191C2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CE14993C-6AF0-2249-A8E6-5C95FD065996}" type="presOf" srcId="{D774F885-7320-BC44-AAB7-AEF06687FAB8}" destId="{73034E61-C323-204E-8FDC-8FD125447BE1}" srcOrd="0" destOrd="0" presId="urn:microsoft.com/office/officeart/2005/8/layout/hierarchy1"/>
    <dgm:cxn modelId="{DDE2543D-113E-F344-8503-A56E5DBC68DB}" type="presOf" srcId="{D1A8A6CA-0B6E-724A-87A8-FD6A0D5D7FA2}" destId="{5C6A47E4-C876-9941-93BB-1981FB821EF8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FD092B65-2233-C34F-B308-B973BE753BB2}" srcId="{9D68368C-33AA-1644-80E4-398208A2C6F0}" destId="{5713B391-D774-3A40-B8E5-2847410F944D}" srcOrd="2" destOrd="0" parTransId="{3003D756-E2E3-6E4E-82C0-5F76FE39C15C}" sibTransId="{2F5DE3C2-C653-024F-BE31-E1EBEE3D7D6B}"/>
    <dgm:cxn modelId="{A9595C70-9FCD-4C44-9CFA-6896FF1A1FE9}" srcId="{84964AA1-2887-2347-A899-D194B6579AD1}" destId="{089FD83E-6928-1E43-95D3-124D5441D173}" srcOrd="0" destOrd="0" parTransId="{C048921F-4EB1-284C-AA0A-60D6AD5FBA44}" sibTransId="{F1E9B66D-779F-044F-A36C-5A89712C4696}"/>
    <dgm:cxn modelId="{F442DA51-5527-5E49-BB73-201220D7C572}" srcId="{9D68368C-33AA-1644-80E4-398208A2C6F0}" destId="{64432354-990F-D744-8A14-4D004AD68898}" srcOrd="3" destOrd="0" parTransId="{B1A6BBC7-5F86-0146-A567-2304A0951D6C}" sibTransId="{C5824803-F72E-EA4F-8F12-DE9F930EC7C1}"/>
    <dgm:cxn modelId="{912C3072-96FD-F94B-B973-7215A0C86BD9}" type="presOf" srcId="{84964AA1-2887-2347-A899-D194B6579AD1}" destId="{8954BF01-E3B9-0B43-AF55-1BBEDDE5CC48}" srcOrd="0" destOrd="0" presId="urn:microsoft.com/office/officeart/2005/8/layout/hierarchy1"/>
    <dgm:cxn modelId="{5B5A1054-123B-2045-8DFE-DA98CB94EB97}" srcId="{9D68368C-33AA-1644-80E4-398208A2C6F0}" destId="{5D95827A-9776-D647-BF1F-0DE9B6DA1331}" srcOrd="0" destOrd="0" parTransId="{7822D8F0-4B16-7B42-8C07-BB9169F847FD}" sibTransId="{DB4348A0-4419-264D-8E5E-F34162AD6630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7BA83D54-3920-344E-A19F-A6B04F8C881E}" type="presOf" srcId="{C4B8A25D-FD5D-494A-8203-BFBFA3CD48BC}" destId="{E308BE26-04AE-3F4E-9575-A8C4DCD1DEBA}" srcOrd="0" destOrd="0" presId="urn:microsoft.com/office/officeart/2005/8/layout/hierarchy1"/>
    <dgm:cxn modelId="{82E79655-F550-2147-A580-4274039CBE97}" type="presOf" srcId="{B1A6BBC7-5F86-0146-A567-2304A0951D6C}" destId="{58F32B2B-11D9-B140-8D70-814D800B448B}" srcOrd="0" destOrd="0" presId="urn:microsoft.com/office/officeart/2005/8/layout/hierarchy1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05E9E58-0160-494C-B1F7-0A6368D8537F}" type="presOf" srcId="{5713B391-D774-3A40-B8E5-2847410F944D}" destId="{0EB6D8FA-9477-1C4B-8B53-D2FACDC6D83C}" srcOrd="0" destOrd="0" presId="urn:microsoft.com/office/officeart/2005/8/layout/hierarchy1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B60F397E-FB5B-4E43-9067-C7EB11DB9BA0}" type="presOf" srcId="{9D68368C-33AA-1644-80E4-398208A2C6F0}" destId="{4D06952F-0D14-5749-83D1-8713E0D0751F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9B63C2AD-753F-3C48-8E39-25223CFA9F84}" type="presOf" srcId="{7822D8F0-4B16-7B42-8C07-BB9169F847FD}" destId="{01789388-FCCE-064C-B9C5-2175C5F43E16}" srcOrd="0" destOrd="0" presId="urn:microsoft.com/office/officeart/2005/8/layout/hierarchy1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4A15E8BB-B8C8-AA42-9473-C7BAF7AC476C}" type="presOf" srcId="{3003D756-E2E3-6E4E-82C0-5F76FE39C15C}" destId="{5A1C4775-ECD7-884F-B8D8-69A3E92C93FE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AFB33FC7-054E-D049-96D1-E91F5665B452}" type="presOf" srcId="{089FD83E-6928-1E43-95D3-124D5441D173}" destId="{9D58D02A-44CE-254C-9A0F-657338F15D7C}" srcOrd="0" destOrd="0" presId="urn:microsoft.com/office/officeart/2005/8/layout/hierarchy1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94D2C1D6-F80C-2942-818D-28129810067B}" srcId="{7835FD59-B514-0B47-B7B8-0983910456A6}" destId="{84964AA1-2887-2347-A899-D194B6579AD1}" srcOrd="3" destOrd="0" parTransId="{C4B8A25D-FD5D-494A-8203-BFBFA3CD48BC}" sibTransId="{A8EFEF07-D5F2-CF42-80A4-F4C4C06E1E3D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8857F1D9-64F8-A040-9A5D-65262591A04E}" type="presOf" srcId="{64432354-990F-D744-8A14-4D004AD68898}" destId="{97B1A5B0-387F-0046-AFC6-6CC577AF5297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453750EB-3F24-5C43-9F08-D8F42F13776E}" srcId="{1BC165AB-B879-6E45-BE42-9DB85E468E5E}" destId="{D1A8A6CA-0B6E-724A-87A8-FD6A0D5D7FA2}" srcOrd="1" destOrd="0" parTransId="{F2E405BB-9D46-8742-BDA8-9A651FCAAE01}" sibTransId="{ED709F34-2065-8B4D-8890-38221EB21289}"/>
    <dgm:cxn modelId="{251AB1EC-4B6C-B044-9006-BF11BE01F75D}" type="presOf" srcId="{8C6864B7-56F3-FB43-8125-49A5B24703E0}" destId="{F385D14B-7DD5-114E-91EF-91965AD6FC54}" srcOrd="0" destOrd="0" presId="urn:microsoft.com/office/officeart/2005/8/layout/hierarchy1"/>
    <dgm:cxn modelId="{0B1CE9EC-88AE-5D42-928F-032A9DBAAA49}" srcId="{9D68368C-33AA-1644-80E4-398208A2C6F0}" destId="{8C6864B7-56F3-FB43-8125-49A5B24703E0}" srcOrd="1" destOrd="0" parTransId="{D774F885-7320-BC44-AAB7-AEF06687FAB8}" sibTransId="{618E6C3E-7FBD-B241-87D9-6CE366F1F9DD}"/>
    <dgm:cxn modelId="{C8B3B8F4-7D51-0A47-A796-3C88FA169276}" type="presOf" srcId="{C048921F-4EB1-284C-AA0A-60D6AD5FBA44}" destId="{678D6FA3-6B34-8346-B07D-06A6FFED1912}" srcOrd="0" destOrd="0" presId="urn:microsoft.com/office/officeart/2005/8/layout/hierarchy1"/>
    <dgm:cxn modelId="{F51EE8F4-C4DE-5E45-A7F1-1E97BABA4F93}" type="presOf" srcId="{F2E405BB-9D46-8742-BDA8-9A651FCAAE01}" destId="{1F917BC3-7A4E-1541-B76E-4BF488033D39}" srcOrd="0" destOrd="0" presId="urn:microsoft.com/office/officeart/2005/8/layout/hierarchy1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437330FD-2F21-2E47-BF62-9EF8FA592C96}" type="presOf" srcId="{5D95827A-9776-D647-BF1F-0DE9B6DA1331}" destId="{3FBC2F52-5F44-D44A-AF08-C5AD00B577BE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EAA5FB67-FC90-134D-AE30-4712D0F12846}" type="presParOf" srcId="{158DD9B6-60BC-2441-9B3A-ABE4E09BA18B}" destId="{336C7B7E-B8A1-704E-B6F0-20F9AC0191C2}" srcOrd="0" destOrd="0" presId="urn:microsoft.com/office/officeart/2005/8/layout/hierarchy1"/>
    <dgm:cxn modelId="{2CDD6C93-1559-6E43-AE2E-2C12B13D32C0}" type="presParOf" srcId="{158DD9B6-60BC-2441-9B3A-ABE4E09BA18B}" destId="{A923F349-4C0F-8B42-94C6-114A5811034E}" srcOrd="1" destOrd="0" presId="urn:microsoft.com/office/officeart/2005/8/layout/hierarchy1"/>
    <dgm:cxn modelId="{B6E251D2-1D7B-6E4A-B308-9FAA2B1663A3}" type="presParOf" srcId="{A923F349-4C0F-8B42-94C6-114A5811034E}" destId="{ACE02A13-306B-B043-894D-02B540BAFE25}" srcOrd="0" destOrd="0" presId="urn:microsoft.com/office/officeart/2005/8/layout/hierarchy1"/>
    <dgm:cxn modelId="{CE70402D-4EAF-3C4F-886C-6297272478B5}" type="presParOf" srcId="{ACE02A13-306B-B043-894D-02B540BAFE25}" destId="{AAD8F2C4-08CA-AF4B-9906-3A68E9EF11C1}" srcOrd="0" destOrd="0" presId="urn:microsoft.com/office/officeart/2005/8/layout/hierarchy1"/>
    <dgm:cxn modelId="{4ADD33F0-B569-6647-8380-5E4C7C25A2E9}" type="presParOf" srcId="{ACE02A13-306B-B043-894D-02B540BAFE25}" destId="{4D06952F-0D14-5749-83D1-8713E0D0751F}" srcOrd="1" destOrd="0" presId="urn:microsoft.com/office/officeart/2005/8/layout/hierarchy1"/>
    <dgm:cxn modelId="{BCF8DD6C-B287-464E-92A8-BBFAF3CC4F96}" type="presParOf" srcId="{A923F349-4C0F-8B42-94C6-114A5811034E}" destId="{6C828CC8-6023-3746-B8EA-24039859E714}" srcOrd="1" destOrd="0" presId="urn:microsoft.com/office/officeart/2005/8/layout/hierarchy1"/>
    <dgm:cxn modelId="{4E075802-CE3E-DE41-9B43-E2FD29E3CCF4}" type="presParOf" srcId="{6C828CC8-6023-3746-B8EA-24039859E714}" destId="{01789388-FCCE-064C-B9C5-2175C5F43E16}" srcOrd="0" destOrd="0" presId="urn:microsoft.com/office/officeart/2005/8/layout/hierarchy1"/>
    <dgm:cxn modelId="{3EE0B6A0-F066-E241-BCE7-49F86EA62FF2}" type="presParOf" srcId="{6C828CC8-6023-3746-B8EA-24039859E714}" destId="{0EF3DE46-FDFE-1D4C-814E-5725C26D22C5}" srcOrd="1" destOrd="0" presId="urn:microsoft.com/office/officeart/2005/8/layout/hierarchy1"/>
    <dgm:cxn modelId="{54F7F7B5-2C2A-6E4D-B89B-BE020304776A}" type="presParOf" srcId="{0EF3DE46-FDFE-1D4C-814E-5725C26D22C5}" destId="{CDD2A29E-0939-834F-9D70-1932733214F7}" srcOrd="0" destOrd="0" presId="urn:microsoft.com/office/officeart/2005/8/layout/hierarchy1"/>
    <dgm:cxn modelId="{53F8BC67-91E4-614C-A43F-766335263398}" type="presParOf" srcId="{CDD2A29E-0939-834F-9D70-1932733214F7}" destId="{B0CDF186-D985-BC41-8834-2B28FCD0FF51}" srcOrd="0" destOrd="0" presId="urn:microsoft.com/office/officeart/2005/8/layout/hierarchy1"/>
    <dgm:cxn modelId="{5CBEDC74-4599-064C-9BAF-9636983B4D02}" type="presParOf" srcId="{CDD2A29E-0939-834F-9D70-1932733214F7}" destId="{3FBC2F52-5F44-D44A-AF08-C5AD00B577BE}" srcOrd="1" destOrd="0" presId="urn:microsoft.com/office/officeart/2005/8/layout/hierarchy1"/>
    <dgm:cxn modelId="{F038B5BB-B67D-1248-82D8-08827122849E}" type="presParOf" srcId="{0EF3DE46-FDFE-1D4C-814E-5725C26D22C5}" destId="{89183A3C-C615-3A47-88F3-63B2DF3AEF94}" srcOrd="1" destOrd="0" presId="urn:microsoft.com/office/officeart/2005/8/layout/hierarchy1"/>
    <dgm:cxn modelId="{355CCCFB-9DBA-1544-98DE-31A9F47F407E}" type="presParOf" srcId="{6C828CC8-6023-3746-B8EA-24039859E714}" destId="{73034E61-C323-204E-8FDC-8FD125447BE1}" srcOrd="2" destOrd="0" presId="urn:microsoft.com/office/officeart/2005/8/layout/hierarchy1"/>
    <dgm:cxn modelId="{7CED3764-CCA5-B842-A8EF-935C1EA64A1D}" type="presParOf" srcId="{6C828CC8-6023-3746-B8EA-24039859E714}" destId="{71183D42-BE35-D948-9E9B-B0EEE66DB79F}" srcOrd="3" destOrd="0" presId="urn:microsoft.com/office/officeart/2005/8/layout/hierarchy1"/>
    <dgm:cxn modelId="{B39CCCEC-ED2D-1149-ACDA-140794E36AB5}" type="presParOf" srcId="{71183D42-BE35-D948-9E9B-B0EEE66DB79F}" destId="{A97451F8-2D1F-3D46-8811-75113820EDCB}" srcOrd="0" destOrd="0" presId="urn:microsoft.com/office/officeart/2005/8/layout/hierarchy1"/>
    <dgm:cxn modelId="{145B63AD-3999-0545-BEA5-435B808A20CF}" type="presParOf" srcId="{A97451F8-2D1F-3D46-8811-75113820EDCB}" destId="{7C859C94-1053-684B-9484-AA80DED7B111}" srcOrd="0" destOrd="0" presId="urn:microsoft.com/office/officeart/2005/8/layout/hierarchy1"/>
    <dgm:cxn modelId="{309CD6B8-1D65-DD47-8D94-AEBDB6027C98}" type="presParOf" srcId="{A97451F8-2D1F-3D46-8811-75113820EDCB}" destId="{F385D14B-7DD5-114E-91EF-91965AD6FC54}" srcOrd="1" destOrd="0" presId="urn:microsoft.com/office/officeart/2005/8/layout/hierarchy1"/>
    <dgm:cxn modelId="{4EA996C8-88B9-C442-B45E-F0024EBF357C}" type="presParOf" srcId="{71183D42-BE35-D948-9E9B-B0EEE66DB79F}" destId="{F7A771BB-8318-1C45-9EDE-C749B0E078C3}" srcOrd="1" destOrd="0" presId="urn:microsoft.com/office/officeart/2005/8/layout/hierarchy1"/>
    <dgm:cxn modelId="{9721A2DC-7506-2E4C-AA64-4893564B1C5B}" type="presParOf" srcId="{6C828CC8-6023-3746-B8EA-24039859E714}" destId="{5A1C4775-ECD7-884F-B8D8-69A3E92C93FE}" srcOrd="4" destOrd="0" presId="urn:microsoft.com/office/officeart/2005/8/layout/hierarchy1"/>
    <dgm:cxn modelId="{EF3737E2-0536-AA4F-A43E-AA295869C0A9}" type="presParOf" srcId="{6C828CC8-6023-3746-B8EA-24039859E714}" destId="{A5BE635C-C88C-B045-AADB-343481E80EA3}" srcOrd="5" destOrd="0" presId="urn:microsoft.com/office/officeart/2005/8/layout/hierarchy1"/>
    <dgm:cxn modelId="{03D7A1F0-B972-6148-A965-C7B2E87E3017}" type="presParOf" srcId="{A5BE635C-C88C-B045-AADB-343481E80EA3}" destId="{804B9022-0A85-BA4F-B36A-2DABE9F614C7}" srcOrd="0" destOrd="0" presId="urn:microsoft.com/office/officeart/2005/8/layout/hierarchy1"/>
    <dgm:cxn modelId="{E996FEBD-4DC3-E945-8CFF-C5D8E37F2941}" type="presParOf" srcId="{804B9022-0A85-BA4F-B36A-2DABE9F614C7}" destId="{53E829B1-19C7-E343-8EB6-BD12E842ED9F}" srcOrd="0" destOrd="0" presId="urn:microsoft.com/office/officeart/2005/8/layout/hierarchy1"/>
    <dgm:cxn modelId="{86699D5C-3668-4C4D-980B-6591E83F692E}" type="presParOf" srcId="{804B9022-0A85-BA4F-B36A-2DABE9F614C7}" destId="{0EB6D8FA-9477-1C4B-8B53-D2FACDC6D83C}" srcOrd="1" destOrd="0" presId="urn:microsoft.com/office/officeart/2005/8/layout/hierarchy1"/>
    <dgm:cxn modelId="{B428E0CE-E59C-7C4B-8445-9D40AF34898D}" type="presParOf" srcId="{A5BE635C-C88C-B045-AADB-343481E80EA3}" destId="{6DAEDF69-6141-024A-B423-5DDD784140E8}" srcOrd="1" destOrd="0" presId="urn:microsoft.com/office/officeart/2005/8/layout/hierarchy1"/>
    <dgm:cxn modelId="{417E44EB-946B-9E4A-9D6D-4F28061965F8}" type="presParOf" srcId="{6C828CC8-6023-3746-B8EA-24039859E714}" destId="{58F32B2B-11D9-B140-8D70-814D800B448B}" srcOrd="6" destOrd="0" presId="urn:microsoft.com/office/officeart/2005/8/layout/hierarchy1"/>
    <dgm:cxn modelId="{DB3F2456-BAE0-4E46-B27D-AC69272BA93D}" type="presParOf" srcId="{6C828CC8-6023-3746-B8EA-24039859E714}" destId="{18C11BFD-EDEA-314D-AC4B-4A408858887D}" srcOrd="7" destOrd="0" presId="urn:microsoft.com/office/officeart/2005/8/layout/hierarchy1"/>
    <dgm:cxn modelId="{384755A6-D05F-C54C-808B-B357E005D69F}" type="presParOf" srcId="{18C11BFD-EDEA-314D-AC4B-4A408858887D}" destId="{8905D12F-5310-6947-BE4F-60754FA8CFEB}" srcOrd="0" destOrd="0" presId="urn:microsoft.com/office/officeart/2005/8/layout/hierarchy1"/>
    <dgm:cxn modelId="{21577060-6A1B-6045-AA09-2AD5F71E5856}" type="presParOf" srcId="{8905D12F-5310-6947-BE4F-60754FA8CFEB}" destId="{9878DA97-8B1A-D549-8634-E93113E8157A}" srcOrd="0" destOrd="0" presId="urn:microsoft.com/office/officeart/2005/8/layout/hierarchy1"/>
    <dgm:cxn modelId="{8879FA16-BBF5-4342-8FBC-2B696A248FBA}" type="presParOf" srcId="{8905D12F-5310-6947-BE4F-60754FA8CFEB}" destId="{97B1A5B0-387F-0046-AFC6-6CC577AF5297}" srcOrd="1" destOrd="0" presId="urn:microsoft.com/office/officeart/2005/8/layout/hierarchy1"/>
    <dgm:cxn modelId="{E68CDEDF-686A-5C4E-93EF-26642B552D4A}" type="presParOf" srcId="{18C11BFD-EDEA-314D-AC4B-4A408858887D}" destId="{CB96D5FD-4E9B-A043-88C7-DA106041337C}" srcOrd="1" destOrd="0" presId="urn:microsoft.com/office/officeart/2005/8/layout/hierarchy1"/>
    <dgm:cxn modelId="{3A4A898A-E848-A441-80F2-2C4AFD85E8B2}" type="presParOf" srcId="{158DD9B6-60BC-2441-9B3A-ABE4E09BA18B}" destId="{1F917BC3-7A4E-1541-B76E-4BF488033D39}" srcOrd="2" destOrd="0" presId="urn:microsoft.com/office/officeart/2005/8/layout/hierarchy1"/>
    <dgm:cxn modelId="{EA23B1C2-AD6A-E342-8046-1ABF1193EB84}" type="presParOf" srcId="{158DD9B6-60BC-2441-9B3A-ABE4E09BA18B}" destId="{F068BEA8-7375-864D-AC6C-56D2FD4A2D71}" srcOrd="3" destOrd="0" presId="urn:microsoft.com/office/officeart/2005/8/layout/hierarchy1"/>
    <dgm:cxn modelId="{27BAD66B-DD7E-124A-BED3-8CECBE5D1520}" type="presParOf" srcId="{F068BEA8-7375-864D-AC6C-56D2FD4A2D71}" destId="{AD657A9D-B400-8B49-A1EC-54C0F7B9B7E2}" srcOrd="0" destOrd="0" presId="urn:microsoft.com/office/officeart/2005/8/layout/hierarchy1"/>
    <dgm:cxn modelId="{30578AE4-5228-CB4D-B62B-E7E27125B912}" type="presParOf" srcId="{AD657A9D-B400-8B49-A1EC-54C0F7B9B7E2}" destId="{EEAF69D3-1C83-BE42-9444-E44A1FE16B6C}" srcOrd="0" destOrd="0" presId="urn:microsoft.com/office/officeart/2005/8/layout/hierarchy1"/>
    <dgm:cxn modelId="{40948003-F27C-7B4A-9EA1-B35483D5406B}" type="presParOf" srcId="{AD657A9D-B400-8B49-A1EC-54C0F7B9B7E2}" destId="{5C6A47E4-C876-9941-93BB-1981FB821EF8}" srcOrd="1" destOrd="0" presId="urn:microsoft.com/office/officeart/2005/8/layout/hierarchy1"/>
    <dgm:cxn modelId="{DBD220B7-1B50-7B44-8DDE-AA2D3DBC439E}" type="presParOf" srcId="{F068BEA8-7375-864D-AC6C-56D2FD4A2D71}" destId="{129F1FCE-6DAB-A84B-9C00-B8B782844E86}" srcOrd="1" destOrd="0" presId="urn:microsoft.com/office/officeart/2005/8/layout/hierarchy1"/>
    <dgm:cxn modelId="{A058ADFC-A25D-6A4F-96C0-6E11460FEFD5}" type="presParOf" srcId="{5C49ECAC-5568-E44A-857C-15EC9EF0E8A5}" destId="{E308BE26-04AE-3F4E-9575-A8C4DCD1DEBA}" srcOrd="6" destOrd="0" presId="urn:microsoft.com/office/officeart/2005/8/layout/hierarchy1"/>
    <dgm:cxn modelId="{5F2C59D3-48B9-A34A-A620-0FEB275B7474}" type="presParOf" srcId="{5C49ECAC-5568-E44A-857C-15EC9EF0E8A5}" destId="{B369CAA1-91FA-7A46-86C9-4C150BED56D6}" srcOrd="7" destOrd="0" presId="urn:microsoft.com/office/officeart/2005/8/layout/hierarchy1"/>
    <dgm:cxn modelId="{15F0DD28-C802-C741-9D16-011572F3967C}" type="presParOf" srcId="{B369CAA1-91FA-7A46-86C9-4C150BED56D6}" destId="{03B8C450-186F-644B-A09F-9AE32FB89985}" srcOrd="0" destOrd="0" presId="urn:microsoft.com/office/officeart/2005/8/layout/hierarchy1"/>
    <dgm:cxn modelId="{9394708B-1C08-884C-8600-2FBE5B7765AC}" type="presParOf" srcId="{03B8C450-186F-644B-A09F-9AE32FB89985}" destId="{CBA00FAD-508D-6344-BC15-83EDCFBB29C3}" srcOrd="0" destOrd="0" presId="urn:microsoft.com/office/officeart/2005/8/layout/hierarchy1"/>
    <dgm:cxn modelId="{A78F43D6-9D11-E447-ACB5-2E68BCE1C4CD}" type="presParOf" srcId="{03B8C450-186F-644B-A09F-9AE32FB89985}" destId="{8954BF01-E3B9-0B43-AF55-1BBEDDE5CC48}" srcOrd="1" destOrd="0" presId="urn:microsoft.com/office/officeart/2005/8/layout/hierarchy1"/>
    <dgm:cxn modelId="{F1E005AF-C250-C642-BE67-5E8F6F352D54}" type="presParOf" srcId="{B369CAA1-91FA-7A46-86C9-4C150BED56D6}" destId="{EFD58670-3EED-EA45-8B1F-2D42C0EFF060}" srcOrd="1" destOrd="0" presId="urn:microsoft.com/office/officeart/2005/8/layout/hierarchy1"/>
    <dgm:cxn modelId="{DA352722-2930-3B4F-B9DA-034799BB8BFA}" type="presParOf" srcId="{EFD58670-3EED-EA45-8B1F-2D42C0EFF060}" destId="{678D6FA3-6B34-8346-B07D-06A6FFED1912}" srcOrd="0" destOrd="0" presId="urn:microsoft.com/office/officeart/2005/8/layout/hierarchy1"/>
    <dgm:cxn modelId="{446DD280-989D-7046-A878-A51BDF1F8F53}" type="presParOf" srcId="{EFD58670-3EED-EA45-8B1F-2D42C0EFF060}" destId="{EE5EF6C4-45E7-6449-9B0D-3270A3A276D7}" srcOrd="1" destOrd="0" presId="urn:microsoft.com/office/officeart/2005/8/layout/hierarchy1"/>
    <dgm:cxn modelId="{AE1E5C74-2F73-6D45-9DD2-E000826A2429}" type="presParOf" srcId="{EE5EF6C4-45E7-6449-9B0D-3270A3A276D7}" destId="{31E4673D-930C-1045-827B-7A2A3042FC3E}" srcOrd="0" destOrd="0" presId="urn:microsoft.com/office/officeart/2005/8/layout/hierarchy1"/>
    <dgm:cxn modelId="{8B5B2732-7CCB-B542-95F4-285D510B5ED9}" type="presParOf" srcId="{31E4673D-930C-1045-827B-7A2A3042FC3E}" destId="{C3B159DB-2D22-914E-B690-F9D9412A8A64}" srcOrd="0" destOrd="0" presId="urn:microsoft.com/office/officeart/2005/8/layout/hierarchy1"/>
    <dgm:cxn modelId="{18333B08-CD90-3741-BF1B-68CA78ADB642}" type="presParOf" srcId="{31E4673D-930C-1045-827B-7A2A3042FC3E}" destId="{9D58D02A-44CE-254C-9A0F-657338F15D7C}" srcOrd="1" destOrd="0" presId="urn:microsoft.com/office/officeart/2005/8/layout/hierarchy1"/>
    <dgm:cxn modelId="{02E7B710-913C-E44C-8159-6854D9977C3D}" type="presParOf" srcId="{EE5EF6C4-45E7-6449-9B0D-3270A3A276D7}" destId="{759DCBFE-5A5E-A642-949E-0B3AA4B432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Create a</a:t>
          </a:r>
          <a:r>
            <a:rPr lang="en-GB" sz="2000" b="1" dirty="0"/>
            <a:t> </a:t>
          </a:r>
        </a:p>
        <a:p>
          <a:r>
            <a:rPr lang="en-GB" sz="2400" b="1" dirty="0"/>
            <a:t>‘BUSINESS PROCESS’</a:t>
          </a:r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6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6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600" dirty="0"/>
            <a:t>Scope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6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6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600" dirty="0"/>
            <a:t>Project Schedule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6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6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600" dirty="0"/>
            <a:t>Lessons Learnt, </a:t>
          </a:r>
          <a:br>
            <a:rPr lang="en-GB" sz="1600" dirty="0"/>
          </a:br>
          <a:r>
            <a:rPr lang="en-GB" sz="1600" dirty="0"/>
            <a:t>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Process Map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Presentation Video</a:t>
          </a:r>
          <a:br>
            <a:rPr lang="en-GB" sz="1600" dirty="0"/>
          </a:br>
          <a:endParaRPr lang="en-GB" sz="1600" dirty="0"/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84964AA1-2887-2347-A899-D194B6579AD1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b="1" dirty="0"/>
            <a:t>CLOSURE</a:t>
          </a:r>
          <a:endParaRPr lang="en-GB" sz="1600" dirty="0"/>
        </a:p>
      </dgm:t>
    </dgm:pt>
    <dgm:pt modelId="{C4B8A25D-FD5D-494A-8203-BFBFA3CD48BC}" type="parTrans" cxnId="{94D2C1D6-F80C-2942-818D-28129810067B}">
      <dgm:prSet/>
      <dgm:spPr/>
      <dgm:t>
        <a:bodyPr/>
        <a:lstStyle/>
        <a:p>
          <a:endParaRPr lang="en-GB"/>
        </a:p>
      </dgm:t>
    </dgm:pt>
    <dgm:pt modelId="{A8EFEF07-D5F2-CF42-80A4-F4C4C06E1E3D}" type="sibTrans" cxnId="{94D2C1D6-F80C-2942-818D-28129810067B}">
      <dgm:prSet/>
      <dgm:spPr/>
      <dgm:t>
        <a:bodyPr/>
        <a:lstStyle/>
        <a:p>
          <a:endParaRPr lang="en-GB"/>
        </a:p>
      </dgm:t>
    </dgm:pt>
    <dgm:pt modelId="{11C24354-D91A-834C-95BF-EC7B2D6D70CB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Templates</a:t>
          </a:r>
        </a:p>
      </dgm:t>
    </dgm:pt>
    <dgm:pt modelId="{B8984BAC-F267-0242-A600-705C11149478}" type="parTrans" cxnId="{7FBED8AE-61A0-FA4B-8A1E-E5428B3EE367}">
      <dgm:prSet/>
      <dgm:spPr/>
      <dgm:t>
        <a:bodyPr/>
        <a:lstStyle/>
        <a:p>
          <a:endParaRPr lang="en-GB"/>
        </a:p>
      </dgm:t>
    </dgm:pt>
    <dgm:pt modelId="{E0F92DDE-BA9B-3647-A335-26D73CB6972C}" type="sibTrans" cxnId="{7FBED8AE-61A0-FA4B-8A1E-E5428B3EE367}">
      <dgm:prSet/>
      <dgm:spPr/>
      <dgm:t>
        <a:bodyPr/>
        <a:lstStyle/>
        <a:p>
          <a:endParaRPr lang="en-GB"/>
        </a:p>
      </dgm:t>
    </dgm:pt>
    <dgm:pt modelId="{C7475A66-08D9-7740-9156-9F8E9DA4A7D9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Understand 'As - Is' Process</a:t>
          </a:r>
        </a:p>
      </dgm:t>
    </dgm:pt>
    <dgm:pt modelId="{E7881C80-091B-5B41-8520-3EEF29724A0D}" type="parTrans" cxnId="{4C6F21AD-D10B-084F-A553-2774E14FD62D}">
      <dgm:prSet/>
      <dgm:spPr/>
      <dgm:t>
        <a:bodyPr/>
        <a:lstStyle/>
        <a:p>
          <a:endParaRPr lang="en-GB"/>
        </a:p>
      </dgm:t>
    </dgm:pt>
    <dgm:pt modelId="{4E7A8128-0E02-7B4C-821C-5BF5DF7526F5}" type="sibTrans" cxnId="{4C6F21AD-D10B-084F-A553-2774E14FD62D}">
      <dgm:prSet/>
      <dgm:spPr/>
      <dgm:t>
        <a:bodyPr/>
        <a:lstStyle/>
        <a:p>
          <a:endParaRPr lang="en-GB"/>
        </a:p>
      </dgm:t>
    </dgm:pt>
    <dgm:pt modelId="{BD68A41E-6527-3743-9DE8-FC9E0A45A86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Identify Gaps</a:t>
          </a:r>
        </a:p>
      </dgm:t>
    </dgm:pt>
    <dgm:pt modelId="{633EAB23-70E1-0D46-9ADF-4E742194A117}" type="parTrans" cxnId="{0E438028-FD81-6E4D-9D29-8FD7BC1E03E7}">
      <dgm:prSet/>
      <dgm:spPr/>
      <dgm:t>
        <a:bodyPr/>
        <a:lstStyle/>
        <a:p>
          <a:endParaRPr lang="en-GB"/>
        </a:p>
      </dgm:t>
    </dgm:pt>
    <dgm:pt modelId="{F172CF00-4793-874B-B8F6-A5EC05F56F3D}" type="sibTrans" cxnId="{0E438028-FD81-6E4D-9D29-8FD7BC1E03E7}">
      <dgm:prSet/>
      <dgm:spPr/>
      <dgm:t>
        <a:bodyPr/>
        <a:lstStyle/>
        <a:p>
          <a:endParaRPr lang="en-GB"/>
        </a:p>
      </dgm:t>
    </dgm:pt>
    <dgm:pt modelId="{7618F740-DF36-6A45-88AE-BCFBE9478D94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Research</a:t>
          </a:r>
        </a:p>
      </dgm:t>
    </dgm:pt>
    <dgm:pt modelId="{24469258-21CC-7D42-8AAB-19A2B611CDB6}" type="parTrans" cxnId="{BD885120-191D-AD49-882D-590465CA37EF}">
      <dgm:prSet/>
      <dgm:spPr/>
      <dgm:t>
        <a:bodyPr/>
        <a:lstStyle/>
        <a:p>
          <a:endParaRPr lang="en-GB"/>
        </a:p>
      </dgm:t>
    </dgm:pt>
    <dgm:pt modelId="{C2826426-FB6A-704B-B3D8-C19C0DB638BB}" type="sibTrans" cxnId="{BD885120-191D-AD49-882D-590465CA37EF}">
      <dgm:prSet/>
      <dgm:spPr/>
      <dgm:t>
        <a:bodyPr/>
        <a:lstStyle/>
        <a:p>
          <a:endParaRPr lang="en-GB"/>
        </a:p>
      </dgm:t>
    </dgm:pt>
    <dgm:pt modelId="{4FCD1076-F02A-D846-A591-AC0A176F5A03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Create 'To-Be' Process</a:t>
          </a:r>
        </a:p>
      </dgm:t>
    </dgm:pt>
    <dgm:pt modelId="{FBF8069D-3C50-7148-BA7F-056D7FB4630F}" type="parTrans" cxnId="{86AB0719-F628-4C40-9AEA-6D784D418DA2}">
      <dgm:prSet/>
      <dgm:spPr/>
      <dgm:t>
        <a:bodyPr/>
        <a:lstStyle/>
        <a:p>
          <a:endParaRPr lang="en-GB"/>
        </a:p>
      </dgm:t>
    </dgm:pt>
    <dgm:pt modelId="{EF87CD81-9013-244A-B26C-4A5D38E52E72}" type="sibTrans" cxnId="{86AB0719-F628-4C40-9AEA-6D784D418DA2}">
      <dgm:prSet/>
      <dgm:spPr/>
      <dgm:t>
        <a:bodyPr/>
        <a:lstStyle/>
        <a:p>
          <a:endParaRPr lang="en-GB"/>
        </a:p>
      </dgm:t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281953" custScaleY="262434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 custScaleX="133493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9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9"/>
      <dgm:spPr/>
    </dgm:pt>
    <dgm:pt modelId="{082858DA-3FBC-224B-94F4-A3E62BFB3CA0}" type="pres">
      <dgm:prSet presAssocID="{6F990348-5120-7140-980E-D1A49D03543A}" presName="text3" presStyleLbl="fgAcc3" presStyleIdx="0" presStyleCnt="9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9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9"/>
      <dgm:spPr/>
    </dgm:pt>
    <dgm:pt modelId="{8EEDF970-CC88-124A-A9E9-A1462E464C5C}" type="pres">
      <dgm:prSet presAssocID="{29AD3176-2D40-CF49-A544-12BEE310D254}" presName="text3" presStyleLbl="fgAcc3" presStyleIdx="1" presStyleCnt="9" custScaleX="125085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9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9"/>
      <dgm:spPr/>
    </dgm:pt>
    <dgm:pt modelId="{1335637A-7683-4A41-B519-CE080C5D3C7D}" type="pres">
      <dgm:prSet presAssocID="{50A67927-BA02-734A-A0AE-86F97EFE870C}" presName="text3" presStyleLbl="fgAcc3" presStyleIdx="2" presStyleCnt="9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9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9"/>
      <dgm:spPr/>
    </dgm:pt>
    <dgm:pt modelId="{98149894-16C1-9849-9F1D-7F8F3F75A8FC}" type="pres">
      <dgm:prSet presAssocID="{98D6B55B-33A1-654B-9A07-4017B4BCBC3D}" presName="text3" presStyleLbl="fgAcc3" presStyleIdx="3" presStyleCnt="9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9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9"/>
      <dgm:spPr/>
    </dgm:pt>
    <dgm:pt modelId="{EACE96B3-4D7B-5841-A0E5-AF7D060742AB}" type="pres">
      <dgm:prSet presAssocID="{7634EBF5-E466-1B4A-B6D3-3F4B45B7606D}" presName="text3" presStyleLbl="fgAcc3" presStyleIdx="4" presStyleCnt="9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46966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336C7B7E-B8A1-704E-B6F0-20F9AC0191C2}" type="pres">
      <dgm:prSet presAssocID="{233303ED-F262-ED4B-9232-A7532CC4AECE}" presName="Name17" presStyleLbl="parChTrans1D3" presStyleIdx="5" presStyleCnt="9"/>
      <dgm:spPr/>
    </dgm:pt>
    <dgm:pt modelId="{A923F349-4C0F-8B42-94C6-114A5811034E}" type="pres">
      <dgm:prSet presAssocID="{9D68368C-33AA-1644-80E4-398208A2C6F0}" presName="hierRoot3" presStyleCnt="0"/>
      <dgm:spPr/>
    </dgm:pt>
    <dgm:pt modelId="{ACE02A13-306B-B043-894D-02B540BAFE25}" type="pres">
      <dgm:prSet presAssocID="{9D68368C-33AA-1644-80E4-398208A2C6F0}" presName="composite3" presStyleCnt="0"/>
      <dgm:spPr/>
    </dgm:pt>
    <dgm:pt modelId="{AAD8F2C4-08CA-AF4B-9906-3A68E9EF11C1}" type="pres">
      <dgm:prSet presAssocID="{9D68368C-33AA-1644-80E4-398208A2C6F0}" presName="background3" presStyleLbl="node3" presStyleIdx="5" presStyleCnt="9"/>
      <dgm:spPr/>
    </dgm:pt>
    <dgm:pt modelId="{4D06952F-0D14-5749-83D1-8713E0D0751F}" type="pres">
      <dgm:prSet presAssocID="{9D68368C-33AA-1644-80E4-398208A2C6F0}" presName="text3" presStyleLbl="fgAcc3" presStyleIdx="5" presStyleCnt="9">
        <dgm:presLayoutVars>
          <dgm:chPref val="3"/>
        </dgm:presLayoutVars>
      </dgm:prSet>
      <dgm:spPr/>
    </dgm:pt>
    <dgm:pt modelId="{6C828CC8-6023-3746-B8EA-24039859E714}" type="pres">
      <dgm:prSet presAssocID="{9D68368C-33AA-1644-80E4-398208A2C6F0}" presName="hierChild4" presStyleCnt="0"/>
      <dgm:spPr/>
    </dgm:pt>
    <dgm:pt modelId="{27F4AE2D-C44D-1A4B-97BD-C15B5B30171E}" type="pres">
      <dgm:prSet presAssocID="{E7881C80-091B-5B41-8520-3EEF29724A0D}" presName="Name23" presStyleLbl="parChTrans1D4" presStyleIdx="0" presStyleCnt="4"/>
      <dgm:spPr/>
    </dgm:pt>
    <dgm:pt modelId="{E3DE2409-760A-724F-9243-42C0E8E1DD7D}" type="pres">
      <dgm:prSet presAssocID="{C7475A66-08D9-7740-9156-9F8E9DA4A7D9}" presName="hierRoot4" presStyleCnt="0"/>
      <dgm:spPr/>
    </dgm:pt>
    <dgm:pt modelId="{FEC97CBE-5580-2144-A535-EB21EF711897}" type="pres">
      <dgm:prSet presAssocID="{C7475A66-08D9-7740-9156-9F8E9DA4A7D9}" presName="composite4" presStyleCnt="0"/>
      <dgm:spPr/>
    </dgm:pt>
    <dgm:pt modelId="{F91EFB14-4FD9-B440-81DD-154D4851E29B}" type="pres">
      <dgm:prSet presAssocID="{C7475A66-08D9-7740-9156-9F8E9DA4A7D9}" presName="background4" presStyleLbl="node4" presStyleIdx="0" presStyleCnt="4"/>
      <dgm:spPr>
        <a:solidFill>
          <a:schemeClr val="accent1"/>
        </a:solidFill>
      </dgm:spPr>
    </dgm:pt>
    <dgm:pt modelId="{04CCF936-4794-3944-9FBB-630AF440FBEA}" type="pres">
      <dgm:prSet presAssocID="{C7475A66-08D9-7740-9156-9F8E9DA4A7D9}" presName="text4" presStyleLbl="fgAcc4" presStyleIdx="0" presStyleCnt="4" custScaleX="118904">
        <dgm:presLayoutVars>
          <dgm:chPref val="3"/>
        </dgm:presLayoutVars>
      </dgm:prSet>
      <dgm:spPr/>
    </dgm:pt>
    <dgm:pt modelId="{1567113D-BAFB-EE48-9C71-6DA1B4EBB977}" type="pres">
      <dgm:prSet presAssocID="{C7475A66-08D9-7740-9156-9F8E9DA4A7D9}" presName="hierChild5" presStyleCnt="0"/>
      <dgm:spPr/>
    </dgm:pt>
    <dgm:pt modelId="{97DE6E92-7906-E24D-9F4C-D10C632705FB}" type="pres">
      <dgm:prSet presAssocID="{633EAB23-70E1-0D46-9ADF-4E742194A117}" presName="Name23" presStyleLbl="parChTrans1D4" presStyleIdx="1" presStyleCnt="4"/>
      <dgm:spPr/>
    </dgm:pt>
    <dgm:pt modelId="{DADCDCBC-8310-504D-87BF-1C4B24330CA4}" type="pres">
      <dgm:prSet presAssocID="{BD68A41E-6527-3743-9DE8-FC9E0A45A861}" presName="hierRoot4" presStyleCnt="0"/>
      <dgm:spPr/>
    </dgm:pt>
    <dgm:pt modelId="{1C6C9623-0FE0-A943-8E69-F4104D9DFD62}" type="pres">
      <dgm:prSet presAssocID="{BD68A41E-6527-3743-9DE8-FC9E0A45A861}" presName="composite4" presStyleCnt="0"/>
      <dgm:spPr/>
    </dgm:pt>
    <dgm:pt modelId="{319D46E9-6DD9-0648-A5E8-15735DDD20B2}" type="pres">
      <dgm:prSet presAssocID="{BD68A41E-6527-3743-9DE8-FC9E0A45A861}" presName="background4" presStyleLbl="node4" presStyleIdx="1" presStyleCnt="4"/>
      <dgm:spPr>
        <a:solidFill>
          <a:schemeClr val="accent1"/>
        </a:solidFill>
      </dgm:spPr>
    </dgm:pt>
    <dgm:pt modelId="{24831EA6-8745-994F-8EF1-8FC3AD6622E2}" type="pres">
      <dgm:prSet presAssocID="{BD68A41E-6527-3743-9DE8-FC9E0A45A861}" presName="text4" presStyleLbl="fgAcc4" presStyleIdx="1" presStyleCnt="4">
        <dgm:presLayoutVars>
          <dgm:chPref val="3"/>
        </dgm:presLayoutVars>
      </dgm:prSet>
      <dgm:spPr/>
    </dgm:pt>
    <dgm:pt modelId="{C14BA00E-FD25-C940-B6BF-046E660DD88D}" type="pres">
      <dgm:prSet presAssocID="{BD68A41E-6527-3743-9DE8-FC9E0A45A861}" presName="hierChild5" presStyleCnt="0"/>
      <dgm:spPr/>
    </dgm:pt>
    <dgm:pt modelId="{AC2FF82C-37F4-ED4F-BD2A-94C4A3731156}" type="pres">
      <dgm:prSet presAssocID="{24469258-21CC-7D42-8AAB-19A2B611CDB6}" presName="Name23" presStyleLbl="parChTrans1D4" presStyleIdx="2" presStyleCnt="4"/>
      <dgm:spPr/>
    </dgm:pt>
    <dgm:pt modelId="{973B343A-0C9F-8E40-9FCA-90EFA147B395}" type="pres">
      <dgm:prSet presAssocID="{7618F740-DF36-6A45-88AE-BCFBE9478D94}" presName="hierRoot4" presStyleCnt="0"/>
      <dgm:spPr/>
    </dgm:pt>
    <dgm:pt modelId="{F43F57A9-C03E-FD41-B681-3F6B1291A150}" type="pres">
      <dgm:prSet presAssocID="{7618F740-DF36-6A45-88AE-BCFBE9478D94}" presName="composite4" presStyleCnt="0"/>
      <dgm:spPr/>
    </dgm:pt>
    <dgm:pt modelId="{0FF65706-F28B-FC44-9237-0332B6A24E13}" type="pres">
      <dgm:prSet presAssocID="{7618F740-DF36-6A45-88AE-BCFBE9478D94}" presName="background4" presStyleLbl="node4" presStyleIdx="2" presStyleCnt="4"/>
      <dgm:spPr>
        <a:solidFill>
          <a:schemeClr val="accent1"/>
        </a:solidFill>
      </dgm:spPr>
    </dgm:pt>
    <dgm:pt modelId="{5BA19709-D063-054F-AF4D-6FE10F72E0E4}" type="pres">
      <dgm:prSet presAssocID="{7618F740-DF36-6A45-88AE-BCFBE9478D94}" presName="text4" presStyleLbl="fgAcc4" presStyleIdx="2" presStyleCnt="4">
        <dgm:presLayoutVars>
          <dgm:chPref val="3"/>
        </dgm:presLayoutVars>
      </dgm:prSet>
      <dgm:spPr/>
    </dgm:pt>
    <dgm:pt modelId="{298BF904-F309-6F4F-A541-D6204382ECAC}" type="pres">
      <dgm:prSet presAssocID="{7618F740-DF36-6A45-88AE-BCFBE9478D94}" presName="hierChild5" presStyleCnt="0"/>
      <dgm:spPr/>
    </dgm:pt>
    <dgm:pt modelId="{A80E01E7-835C-F844-9596-692A3F23163C}" type="pres">
      <dgm:prSet presAssocID="{FBF8069D-3C50-7148-BA7F-056D7FB4630F}" presName="Name23" presStyleLbl="parChTrans1D4" presStyleIdx="3" presStyleCnt="4"/>
      <dgm:spPr/>
    </dgm:pt>
    <dgm:pt modelId="{49D77BFD-2554-A544-860D-252867817EAB}" type="pres">
      <dgm:prSet presAssocID="{4FCD1076-F02A-D846-A591-AC0A176F5A03}" presName="hierRoot4" presStyleCnt="0"/>
      <dgm:spPr/>
    </dgm:pt>
    <dgm:pt modelId="{D02BC9A2-39C4-2041-83C0-018EA7237EE6}" type="pres">
      <dgm:prSet presAssocID="{4FCD1076-F02A-D846-A591-AC0A176F5A03}" presName="composite4" presStyleCnt="0"/>
      <dgm:spPr/>
    </dgm:pt>
    <dgm:pt modelId="{B8518441-A1C2-DA4F-A97D-6B4B12C76F98}" type="pres">
      <dgm:prSet presAssocID="{4FCD1076-F02A-D846-A591-AC0A176F5A03}" presName="background4" presStyleLbl="node4" presStyleIdx="3" presStyleCnt="4"/>
      <dgm:spPr>
        <a:solidFill>
          <a:schemeClr val="accent1"/>
        </a:solidFill>
      </dgm:spPr>
    </dgm:pt>
    <dgm:pt modelId="{AC479F55-A6A1-E740-ADFF-8A005ADBBF5B}" type="pres">
      <dgm:prSet presAssocID="{4FCD1076-F02A-D846-A591-AC0A176F5A03}" presName="text4" presStyleLbl="fgAcc4" presStyleIdx="3" presStyleCnt="4">
        <dgm:presLayoutVars>
          <dgm:chPref val="3"/>
        </dgm:presLayoutVars>
      </dgm:prSet>
      <dgm:spPr/>
    </dgm:pt>
    <dgm:pt modelId="{03A27579-CD12-3148-99F8-899AABE13860}" type="pres">
      <dgm:prSet presAssocID="{4FCD1076-F02A-D846-A591-AC0A176F5A03}" presName="hierChild5" presStyleCnt="0"/>
      <dgm:spPr/>
    </dgm:pt>
    <dgm:pt modelId="{B03CF166-CB6D-CE45-9213-D88020C7E95F}" type="pres">
      <dgm:prSet presAssocID="{B8984BAC-F267-0242-A600-705C11149478}" presName="Name17" presStyleLbl="parChTrans1D3" presStyleIdx="6" presStyleCnt="9"/>
      <dgm:spPr/>
    </dgm:pt>
    <dgm:pt modelId="{C5D05683-A1C8-7C45-ABC5-FF5162469775}" type="pres">
      <dgm:prSet presAssocID="{11C24354-D91A-834C-95BF-EC7B2D6D70CB}" presName="hierRoot3" presStyleCnt="0"/>
      <dgm:spPr/>
    </dgm:pt>
    <dgm:pt modelId="{0DA0DF24-272B-324F-9D87-405282C29974}" type="pres">
      <dgm:prSet presAssocID="{11C24354-D91A-834C-95BF-EC7B2D6D70CB}" presName="composite3" presStyleCnt="0"/>
      <dgm:spPr/>
    </dgm:pt>
    <dgm:pt modelId="{7A97CB91-5FF0-974F-AB14-830DC57E0B64}" type="pres">
      <dgm:prSet presAssocID="{11C24354-D91A-834C-95BF-EC7B2D6D70CB}" presName="background3" presStyleLbl="node3" presStyleIdx="6" presStyleCnt="9"/>
      <dgm:spPr/>
    </dgm:pt>
    <dgm:pt modelId="{16A6AF71-B1F8-684A-8B86-0448E8482457}" type="pres">
      <dgm:prSet presAssocID="{11C24354-D91A-834C-95BF-EC7B2D6D70CB}" presName="text3" presStyleLbl="fgAcc3" presStyleIdx="6" presStyleCnt="9">
        <dgm:presLayoutVars>
          <dgm:chPref val="3"/>
        </dgm:presLayoutVars>
      </dgm:prSet>
      <dgm:spPr/>
    </dgm:pt>
    <dgm:pt modelId="{D9D2F090-4B6C-7544-BDA3-35DBF1610869}" type="pres">
      <dgm:prSet presAssocID="{11C24354-D91A-834C-95BF-EC7B2D6D70CB}" presName="hierChild4" presStyleCnt="0"/>
      <dgm:spPr/>
    </dgm:pt>
    <dgm:pt modelId="{09BB6D3B-62D8-0642-BEC8-F29C477F305E}" type="pres">
      <dgm:prSet presAssocID="{F2E405BB-9D46-8742-BDA8-9A651FCAAE01}" presName="Name17" presStyleLbl="parChTrans1D3" presStyleIdx="7" presStyleCnt="9"/>
      <dgm:spPr/>
    </dgm:pt>
    <dgm:pt modelId="{0DCB4DBF-B25A-F248-96FF-343EACBC4713}" type="pres">
      <dgm:prSet presAssocID="{D1A8A6CA-0B6E-724A-87A8-FD6A0D5D7FA2}" presName="hierRoot3" presStyleCnt="0"/>
      <dgm:spPr/>
    </dgm:pt>
    <dgm:pt modelId="{68DB7C81-D74B-CD46-B9DB-08F6478B9B03}" type="pres">
      <dgm:prSet presAssocID="{D1A8A6CA-0B6E-724A-87A8-FD6A0D5D7FA2}" presName="composite3" presStyleCnt="0"/>
      <dgm:spPr/>
    </dgm:pt>
    <dgm:pt modelId="{27C0C653-7FC0-CF42-97A2-725E9A5B814F}" type="pres">
      <dgm:prSet presAssocID="{D1A8A6CA-0B6E-724A-87A8-FD6A0D5D7FA2}" presName="background3" presStyleLbl="node3" presStyleIdx="7" presStyleCnt="9"/>
      <dgm:spPr/>
    </dgm:pt>
    <dgm:pt modelId="{A064A3DA-7C5C-0B4E-B79A-2F183A3DE07A}" type="pres">
      <dgm:prSet presAssocID="{D1A8A6CA-0B6E-724A-87A8-FD6A0D5D7FA2}" presName="text3" presStyleLbl="fgAcc3" presStyleIdx="7" presStyleCnt="9">
        <dgm:presLayoutVars>
          <dgm:chPref val="3"/>
        </dgm:presLayoutVars>
      </dgm:prSet>
      <dgm:spPr/>
    </dgm:pt>
    <dgm:pt modelId="{41E09ACF-2B7C-1447-A650-2E98E72B484E}" type="pres">
      <dgm:prSet presAssocID="{D1A8A6CA-0B6E-724A-87A8-FD6A0D5D7FA2}" presName="hierChild4" presStyleCnt="0"/>
      <dgm:spPr/>
    </dgm:pt>
    <dgm:pt modelId="{E308BE26-04AE-3F4E-9575-A8C4DCD1DEBA}" type="pres">
      <dgm:prSet presAssocID="{C4B8A25D-FD5D-494A-8203-BFBFA3CD48BC}" presName="Name10" presStyleLbl="parChTrans1D2" presStyleIdx="3" presStyleCnt="4"/>
      <dgm:spPr/>
    </dgm:pt>
    <dgm:pt modelId="{B369CAA1-91FA-7A46-86C9-4C150BED56D6}" type="pres">
      <dgm:prSet presAssocID="{84964AA1-2887-2347-A899-D194B6579AD1}" presName="hierRoot2" presStyleCnt="0"/>
      <dgm:spPr/>
    </dgm:pt>
    <dgm:pt modelId="{03B8C450-186F-644B-A09F-9AE32FB89985}" type="pres">
      <dgm:prSet presAssocID="{84964AA1-2887-2347-A899-D194B6579AD1}" presName="composite2" presStyleCnt="0"/>
      <dgm:spPr/>
    </dgm:pt>
    <dgm:pt modelId="{CBA00FAD-508D-6344-BC15-83EDCFBB29C3}" type="pres">
      <dgm:prSet presAssocID="{84964AA1-2887-2347-A899-D194B6579AD1}" presName="background2" presStyleLbl="node2" presStyleIdx="3" presStyleCnt="4"/>
      <dgm:spPr/>
    </dgm:pt>
    <dgm:pt modelId="{8954BF01-E3B9-0B43-AF55-1BBEDDE5CC48}" type="pres">
      <dgm:prSet presAssocID="{84964AA1-2887-2347-A899-D194B6579AD1}" presName="text2" presStyleLbl="fgAcc2" presStyleIdx="3" presStyleCnt="4">
        <dgm:presLayoutVars>
          <dgm:chPref val="3"/>
        </dgm:presLayoutVars>
      </dgm:prSet>
      <dgm:spPr/>
    </dgm:pt>
    <dgm:pt modelId="{EFD58670-3EED-EA45-8B1F-2D42C0EFF060}" type="pres">
      <dgm:prSet presAssocID="{84964AA1-2887-2347-A899-D194B6579AD1}" presName="hierChild3" presStyleCnt="0"/>
      <dgm:spPr/>
    </dgm:pt>
    <dgm:pt modelId="{678D6FA3-6B34-8346-B07D-06A6FFED1912}" type="pres">
      <dgm:prSet presAssocID="{C048921F-4EB1-284C-AA0A-60D6AD5FBA44}" presName="Name17" presStyleLbl="parChTrans1D3" presStyleIdx="8" presStyleCnt="9"/>
      <dgm:spPr/>
    </dgm:pt>
    <dgm:pt modelId="{EE5EF6C4-45E7-6449-9B0D-3270A3A276D7}" type="pres">
      <dgm:prSet presAssocID="{089FD83E-6928-1E43-95D3-124D5441D173}" presName="hierRoot3" presStyleCnt="0"/>
      <dgm:spPr/>
    </dgm:pt>
    <dgm:pt modelId="{31E4673D-930C-1045-827B-7A2A3042FC3E}" type="pres">
      <dgm:prSet presAssocID="{089FD83E-6928-1E43-95D3-124D5441D173}" presName="composite3" presStyleCnt="0"/>
      <dgm:spPr/>
    </dgm:pt>
    <dgm:pt modelId="{C3B159DB-2D22-914E-B690-F9D9412A8A64}" type="pres">
      <dgm:prSet presAssocID="{089FD83E-6928-1E43-95D3-124D5441D173}" presName="background3" presStyleLbl="node3" presStyleIdx="8" presStyleCnt="9"/>
      <dgm:spPr/>
    </dgm:pt>
    <dgm:pt modelId="{9D58D02A-44CE-254C-9A0F-657338F15D7C}" type="pres">
      <dgm:prSet presAssocID="{089FD83E-6928-1E43-95D3-124D5441D173}" presName="text3" presStyleLbl="fgAcc3" presStyleIdx="8" presStyleCnt="9">
        <dgm:presLayoutVars>
          <dgm:chPref val="3"/>
        </dgm:presLayoutVars>
      </dgm:prSet>
      <dgm:spPr/>
    </dgm:pt>
    <dgm:pt modelId="{759DCBFE-5A5E-A642-949E-0B3AA4B432C6}" type="pres">
      <dgm:prSet presAssocID="{089FD83E-6928-1E43-95D3-124D5441D173}" presName="hierChild4" presStyleCnt="0"/>
      <dgm:spPr/>
    </dgm:pt>
  </dgm:ptLst>
  <dgm:cxnLst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1BC165AB-B879-6E45-BE42-9DB85E468E5E}" destId="{9D68368C-33AA-1644-80E4-398208A2C6F0}" srcOrd="0" destOrd="0" parTransId="{233303ED-F262-ED4B-9232-A7532CC4AECE}" sibTransId="{756363D6-F4EB-B243-ACB9-ABC2AB783F36}"/>
    <dgm:cxn modelId="{A096800F-3546-704C-9CF5-D84E91D62C25}" type="presOf" srcId="{24469258-21CC-7D42-8AAB-19A2B611CDB6}" destId="{AC2FF82C-37F4-ED4F-BD2A-94C4A3731156}" srcOrd="0" destOrd="0" presId="urn:microsoft.com/office/officeart/2005/8/layout/hierarchy1"/>
    <dgm:cxn modelId="{D9F4F717-A903-1841-9158-4DE34143882C}" type="presOf" srcId="{E7881C80-091B-5B41-8520-3EEF29724A0D}" destId="{27F4AE2D-C44D-1A4B-97BD-C15B5B30171E}" srcOrd="0" destOrd="0" presId="urn:microsoft.com/office/officeart/2005/8/layout/hierarchy1"/>
    <dgm:cxn modelId="{86AB0719-F628-4C40-9AEA-6D784D418DA2}" srcId="{9D68368C-33AA-1644-80E4-398208A2C6F0}" destId="{4FCD1076-F02A-D846-A591-AC0A176F5A03}" srcOrd="3" destOrd="0" parTransId="{FBF8069D-3C50-7148-BA7F-056D7FB4630F}" sibTransId="{EF87CD81-9013-244A-B26C-4A5D38E52E72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716A731D-8567-6540-B9A7-6BF9EB50C231}" type="presOf" srcId="{233303ED-F262-ED4B-9232-A7532CC4AECE}" destId="{336C7B7E-B8A1-704E-B6F0-20F9AC0191C2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BD885120-191D-AD49-882D-590465CA37EF}" srcId="{9D68368C-33AA-1644-80E4-398208A2C6F0}" destId="{7618F740-DF36-6A45-88AE-BCFBE9478D94}" srcOrd="2" destOrd="0" parTransId="{24469258-21CC-7D42-8AAB-19A2B611CDB6}" sibTransId="{C2826426-FB6A-704B-B3D8-C19C0DB638BB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0E438028-FD81-6E4D-9D29-8FD7BC1E03E7}" srcId="{9D68368C-33AA-1644-80E4-398208A2C6F0}" destId="{BD68A41E-6527-3743-9DE8-FC9E0A45A861}" srcOrd="1" destOrd="0" parTransId="{633EAB23-70E1-0D46-9ADF-4E742194A117}" sibTransId="{F172CF00-4793-874B-B8F6-A5EC05F56F3D}"/>
    <dgm:cxn modelId="{AD94A82D-76FE-6A47-A32E-2F523F1C98C5}" type="presOf" srcId="{BD68A41E-6527-3743-9DE8-FC9E0A45A861}" destId="{24831EA6-8745-994F-8EF1-8FC3AD6622E2}" srcOrd="0" destOrd="0" presId="urn:microsoft.com/office/officeart/2005/8/layout/hierarchy1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2ED31B3A-37C0-BA48-AD62-22CB5BC40176}" type="presOf" srcId="{84964AA1-2887-2347-A899-D194B6579AD1}" destId="{8954BF01-E3B9-0B43-AF55-1BBEDDE5CC48}" srcOrd="0" destOrd="0" presId="urn:microsoft.com/office/officeart/2005/8/layout/hierarchy1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66809B47-2C74-9840-AA46-EC9F105607D4}" type="presOf" srcId="{C4B8A25D-FD5D-494A-8203-BFBFA3CD48BC}" destId="{E308BE26-04AE-3F4E-9575-A8C4DCD1DEBA}" srcOrd="0" destOrd="0" presId="urn:microsoft.com/office/officeart/2005/8/layout/hierarchy1"/>
    <dgm:cxn modelId="{BBF6824F-D0BE-F64D-BD64-B18E3AEE67FF}" type="presOf" srcId="{B8984BAC-F267-0242-A600-705C11149478}" destId="{B03CF166-CB6D-CE45-9213-D88020C7E95F}" srcOrd="0" destOrd="0" presId="urn:microsoft.com/office/officeart/2005/8/layout/hierarchy1"/>
    <dgm:cxn modelId="{A9595C70-9FCD-4C44-9CFA-6896FF1A1FE9}" srcId="{84964AA1-2887-2347-A899-D194B6579AD1}" destId="{089FD83E-6928-1E43-95D3-124D5441D173}" srcOrd="0" destOrd="0" parTransId="{C048921F-4EB1-284C-AA0A-60D6AD5FBA44}" sibTransId="{F1E9B66D-779F-044F-A36C-5A89712C4696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B60F397E-FB5B-4E43-9067-C7EB11DB9BA0}" type="presOf" srcId="{9D68368C-33AA-1644-80E4-398208A2C6F0}" destId="{4D06952F-0D14-5749-83D1-8713E0D0751F}" srcOrd="0" destOrd="0" presId="urn:microsoft.com/office/officeart/2005/8/layout/hierarchy1"/>
    <dgm:cxn modelId="{A6889E80-A90E-C440-B209-0A91B6031B34}" type="presOf" srcId="{D1A8A6CA-0B6E-724A-87A8-FD6A0D5D7FA2}" destId="{A064A3DA-7C5C-0B4E-B79A-2F183A3DE07A}" srcOrd="0" destOrd="0" presId="urn:microsoft.com/office/officeart/2005/8/layout/hierarchy1"/>
    <dgm:cxn modelId="{3727AE8E-1494-6246-B29D-B0D5933FB1E1}" type="presOf" srcId="{C7475A66-08D9-7740-9156-9F8E9DA4A7D9}" destId="{04CCF936-4794-3944-9FBB-630AF440FBEA}" srcOrd="0" destOrd="0" presId="urn:microsoft.com/office/officeart/2005/8/layout/hierarchy1"/>
    <dgm:cxn modelId="{58272E91-9D5A-5647-9E9C-0CEC2E73EDBA}" type="presOf" srcId="{11C24354-D91A-834C-95BF-EC7B2D6D70CB}" destId="{16A6AF71-B1F8-684A-8B86-0448E8482457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19B4CD97-2A70-FF40-9460-02A1A6ACADB7}" type="presOf" srcId="{633EAB23-70E1-0D46-9ADF-4E742194A117}" destId="{97DE6E92-7906-E24D-9F4C-D10C632705FB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4C6F21AD-D10B-084F-A553-2774E14FD62D}" srcId="{9D68368C-33AA-1644-80E4-398208A2C6F0}" destId="{C7475A66-08D9-7740-9156-9F8E9DA4A7D9}" srcOrd="0" destOrd="0" parTransId="{E7881C80-091B-5B41-8520-3EEF29724A0D}" sibTransId="{4E7A8128-0E02-7B4C-821C-5BF5DF7526F5}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7FBED8AE-61A0-FA4B-8A1E-E5428B3EE367}" srcId="{1BC165AB-B879-6E45-BE42-9DB85E468E5E}" destId="{11C24354-D91A-834C-95BF-EC7B2D6D70CB}" srcOrd="1" destOrd="0" parTransId="{B8984BAC-F267-0242-A600-705C11149478}" sibTransId="{E0F92DDE-BA9B-3647-A335-26D73CB6972C}"/>
    <dgm:cxn modelId="{7EB7D0B8-4242-9D4B-9EC5-FD56EF7EDB77}" type="presOf" srcId="{089FD83E-6928-1E43-95D3-124D5441D173}" destId="{9D58D02A-44CE-254C-9A0F-657338F15D7C}" srcOrd="0" destOrd="0" presId="urn:microsoft.com/office/officeart/2005/8/layout/hierarchy1"/>
    <dgm:cxn modelId="{2BF7D7BE-6E8D-4944-AE2A-6804B9A9B6CF}" type="presOf" srcId="{F2E405BB-9D46-8742-BDA8-9A651FCAAE01}" destId="{09BB6D3B-62D8-0642-BEC8-F29C477F305E}" srcOrd="0" destOrd="0" presId="urn:microsoft.com/office/officeart/2005/8/layout/hierarchy1"/>
    <dgm:cxn modelId="{62E849C0-D7E8-C64F-A2E0-A2A03D47719E}" type="presOf" srcId="{7618F740-DF36-6A45-88AE-BCFBE9478D94}" destId="{5BA19709-D063-054F-AF4D-6FE10F72E0E4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76E636CB-7C59-1641-8780-A497EE0F4BA3}" type="presOf" srcId="{4FCD1076-F02A-D846-A591-AC0A176F5A03}" destId="{AC479F55-A6A1-E740-ADFF-8A005ADBBF5B}" srcOrd="0" destOrd="0" presId="urn:microsoft.com/office/officeart/2005/8/layout/hierarchy1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94D2C1D6-F80C-2942-818D-28129810067B}" srcId="{7835FD59-B514-0B47-B7B8-0983910456A6}" destId="{84964AA1-2887-2347-A899-D194B6579AD1}" srcOrd="3" destOrd="0" parTransId="{C4B8A25D-FD5D-494A-8203-BFBFA3CD48BC}" sibTransId="{A8EFEF07-D5F2-CF42-80A4-F4C4C06E1E3D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A1DF9FDE-2C4F-1A4F-818F-0074C57C4073}" type="presOf" srcId="{FBF8069D-3C50-7148-BA7F-056D7FB4630F}" destId="{A80E01E7-835C-F844-9596-692A3F23163C}" srcOrd="0" destOrd="0" presId="urn:microsoft.com/office/officeart/2005/8/layout/hierarchy1"/>
    <dgm:cxn modelId="{453750EB-3F24-5C43-9F08-D8F42F13776E}" srcId="{1BC165AB-B879-6E45-BE42-9DB85E468E5E}" destId="{D1A8A6CA-0B6E-724A-87A8-FD6A0D5D7FA2}" srcOrd="2" destOrd="0" parTransId="{F2E405BB-9D46-8742-BDA8-9A651FCAAE01}" sibTransId="{ED709F34-2065-8B4D-8890-38221EB21289}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7B26BBF7-9A5E-D740-9B7F-0CCA96075BC1}" type="presOf" srcId="{C048921F-4EB1-284C-AA0A-60D6AD5FBA44}" destId="{678D6FA3-6B34-8346-B07D-06A6FFED1912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EAA5FB67-FC90-134D-AE30-4712D0F12846}" type="presParOf" srcId="{158DD9B6-60BC-2441-9B3A-ABE4E09BA18B}" destId="{336C7B7E-B8A1-704E-B6F0-20F9AC0191C2}" srcOrd="0" destOrd="0" presId="urn:microsoft.com/office/officeart/2005/8/layout/hierarchy1"/>
    <dgm:cxn modelId="{2CDD6C93-1559-6E43-AE2E-2C12B13D32C0}" type="presParOf" srcId="{158DD9B6-60BC-2441-9B3A-ABE4E09BA18B}" destId="{A923F349-4C0F-8B42-94C6-114A5811034E}" srcOrd="1" destOrd="0" presId="urn:microsoft.com/office/officeart/2005/8/layout/hierarchy1"/>
    <dgm:cxn modelId="{B6E251D2-1D7B-6E4A-B308-9FAA2B1663A3}" type="presParOf" srcId="{A923F349-4C0F-8B42-94C6-114A5811034E}" destId="{ACE02A13-306B-B043-894D-02B540BAFE25}" srcOrd="0" destOrd="0" presId="urn:microsoft.com/office/officeart/2005/8/layout/hierarchy1"/>
    <dgm:cxn modelId="{CE70402D-4EAF-3C4F-886C-6297272478B5}" type="presParOf" srcId="{ACE02A13-306B-B043-894D-02B540BAFE25}" destId="{AAD8F2C4-08CA-AF4B-9906-3A68E9EF11C1}" srcOrd="0" destOrd="0" presId="urn:microsoft.com/office/officeart/2005/8/layout/hierarchy1"/>
    <dgm:cxn modelId="{4ADD33F0-B569-6647-8380-5E4C7C25A2E9}" type="presParOf" srcId="{ACE02A13-306B-B043-894D-02B540BAFE25}" destId="{4D06952F-0D14-5749-83D1-8713E0D0751F}" srcOrd="1" destOrd="0" presId="urn:microsoft.com/office/officeart/2005/8/layout/hierarchy1"/>
    <dgm:cxn modelId="{BCF8DD6C-B287-464E-92A8-BBFAF3CC4F96}" type="presParOf" srcId="{A923F349-4C0F-8B42-94C6-114A5811034E}" destId="{6C828CC8-6023-3746-B8EA-24039859E714}" srcOrd="1" destOrd="0" presId="urn:microsoft.com/office/officeart/2005/8/layout/hierarchy1"/>
    <dgm:cxn modelId="{7BC8B0DE-8415-F249-B5E3-3989D3733487}" type="presParOf" srcId="{6C828CC8-6023-3746-B8EA-24039859E714}" destId="{27F4AE2D-C44D-1A4B-97BD-C15B5B30171E}" srcOrd="0" destOrd="0" presId="urn:microsoft.com/office/officeart/2005/8/layout/hierarchy1"/>
    <dgm:cxn modelId="{51BFBE25-0489-4D42-8C76-0A9AE0668580}" type="presParOf" srcId="{6C828CC8-6023-3746-B8EA-24039859E714}" destId="{E3DE2409-760A-724F-9243-42C0E8E1DD7D}" srcOrd="1" destOrd="0" presId="urn:microsoft.com/office/officeart/2005/8/layout/hierarchy1"/>
    <dgm:cxn modelId="{A21C4CD6-375A-3242-BB81-54AE3725579C}" type="presParOf" srcId="{E3DE2409-760A-724F-9243-42C0E8E1DD7D}" destId="{FEC97CBE-5580-2144-A535-EB21EF711897}" srcOrd="0" destOrd="0" presId="urn:microsoft.com/office/officeart/2005/8/layout/hierarchy1"/>
    <dgm:cxn modelId="{1A692B4E-210C-2147-B688-91EDB9AC2C66}" type="presParOf" srcId="{FEC97CBE-5580-2144-A535-EB21EF711897}" destId="{F91EFB14-4FD9-B440-81DD-154D4851E29B}" srcOrd="0" destOrd="0" presId="urn:microsoft.com/office/officeart/2005/8/layout/hierarchy1"/>
    <dgm:cxn modelId="{BCD566B3-6C6D-DD47-A1F1-8DAFD428CEEC}" type="presParOf" srcId="{FEC97CBE-5580-2144-A535-EB21EF711897}" destId="{04CCF936-4794-3944-9FBB-630AF440FBEA}" srcOrd="1" destOrd="0" presId="urn:microsoft.com/office/officeart/2005/8/layout/hierarchy1"/>
    <dgm:cxn modelId="{2FAFE488-5EF5-A546-9C1B-AC51E7D625C3}" type="presParOf" srcId="{E3DE2409-760A-724F-9243-42C0E8E1DD7D}" destId="{1567113D-BAFB-EE48-9C71-6DA1B4EBB977}" srcOrd="1" destOrd="0" presId="urn:microsoft.com/office/officeart/2005/8/layout/hierarchy1"/>
    <dgm:cxn modelId="{97FA2A17-CE16-B445-AF63-DFEC8ECCB873}" type="presParOf" srcId="{6C828CC8-6023-3746-B8EA-24039859E714}" destId="{97DE6E92-7906-E24D-9F4C-D10C632705FB}" srcOrd="2" destOrd="0" presId="urn:microsoft.com/office/officeart/2005/8/layout/hierarchy1"/>
    <dgm:cxn modelId="{DA555DEC-E762-6842-8EB9-0DA8560B43BB}" type="presParOf" srcId="{6C828CC8-6023-3746-B8EA-24039859E714}" destId="{DADCDCBC-8310-504D-87BF-1C4B24330CA4}" srcOrd="3" destOrd="0" presId="urn:microsoft.com/office/officeart/2005/8/layout/hierarchy1"/>
    <dgm:cxn modelId="{EDF85742-5B86-0D42-B697-45170A7E7E4B}" type="presParOf" srcId="{DADCDCBC-8310-504D-87BF-1C4B24330CA4}" destId="{1C6C9623-0FE0-A943-8E69-F4104D9DFD62}" srcOrd="0" destOrd="0" presId="urn:microsoft.com/office/officeart/2005/8/layout/hierarchy1"/>
    <dgm:cxn modelId="{1A08B873-46CC-0844-BBB5-F987C995C6E5}" type="presParOf" srcId="{1C6C9623-0FE0-A943-8E69-F4104D9DFD62}" destId="{319D46E9-6DD9-0648-A5E8-15735DDD20B2}" srcOrd="0" destOrd="0" presId="urn:microsoft.com/office/officeart/2005/8/layout/hierarchy1"/>
    <dgm:cxn modelId="{A6A3A4CD-3CFF-FF42-81BC-18A2E1DEEF35}" type="presParOf" srcId="{1C6C9623-0FE0-A943-8E69-F4104D9DFD62}" destId="{24831EA6-8745-994F-8EF1-8FC3AD6622E2}" srcOrd="1" destOrd="0" presId="urn:microsoft.com/office/officeart/2005/8/layout/hierarchy1"/>
    <dgm:cxn modelId="{C8E203FE-8B85-7143-A562-1B3882DF3870}" type="presParOf" srcId="{DADCDCBC-8310-504D-87BF-1C4B24330CA4}" destId="{C14BA00E-FD25-C940-B6BF-046E660DD88D}" srcOrd="1" destOrd="0" presId="urn:microsoft.com/office/officeart/2005/8/layout/hierarchy1"/>
    <dgm:cxn modelId="{C2C2ED34-4E31-7A4B-A0B1-F7221FF0F11C}" type="presParOf" srcId="{6C828CC8-6023-3746-B8EA-24039859E714}" destId="{AC2FF82C-37F4-ED4F-BD2A-94C4A3731156}" srcOrd="4" destOrd="0" presId="urn:microsoft.com/office/officeart/2005/8/layout/hierarchy1"/>
    <dgm:cxn modelId="{EBADD165-1CBC-124E-970B-790C7F7D9531}" type="presParOf" srcId="{6C828CC8-6023-3746-B8EA-24039859E714}" destId="{973B343A-0C9F-8E40-9FCA-90EFA147B395}" srcOrd="5" destOrd="0" presId="urn:microsoft.com/office/officeart/2005/8/layout/hierarchy1"/>
    <dgm:cxn modelId="{FD39F1CE-3021-A649-B9C9-E12AAE50DF76}" type="presParOf" srcId="{973B343A-0C9F-8E40-9FCA-90EFA147B395}" destId="{F43F57A9-C03E-FD41-B681-3F6B1291A150}" srcOrd="0" destOrd="0" presId="urn:microsoft.com/office/officeart/2005/8/layout/hierarchy1"/>
    <dgm:cxn modelId="{6C3172F0-4D1F-D64F-9928-7A18A87960A4}" type="presParOf" srcId="{F43F57A9-C03E-FD41-B681-3F6B1291A150}" destId="{0FF65706-F28B-FC44-9237-0332B6A24E13}" srcOrd="0" destOrd="0" presId="urn:microsoft.com/office/officeart/2005/8/layout/hierarchy1"/>
    <dgm:cxn modelId="{687F1A59-A33D-2742-BC28-A09728DA5F6B}" type="presParOf" srcId="{F43F57A9-C03E-FD41-B681-3F6B1291A150}" destId="{5BA19709-D063-054F-AF4D-6FE10F72E0E4}" srcOrd="1" destOrd="0" presId="urn:microsoft.com/office/officeart/2005/8/layout/hierarchy1"/>
    <dgm:cxn modelId="{9EEFD963-77FF-F246-B95B-01127D1290EA}" type="presParOf" srcId="{973B343A-0C9F-8E40-9FCA-90EFA147B395}" destId="{298BF904-F309-6F4F-A541-D6204382ECAC}" srcOrd="1" destOrd="0" presId="urn:microsoft.com/office/officeart/2005/8/layout/hierarchy1"/>
    <dgm:cxn modelId="{DB9C3802-5CA2-9F46-A7C2-403F0D9A7286}" type="presParOf" srcId="{6C828CC8-6023-3746-B8EA-24039859E714}" destId="{A80E01E7-835C-F844-9596-692A3F23163C}" srcOrd="6" destOrd="0" presId="urn:microsoft.com/office/officeart/2005/8/layout/hierarchy1"/>
    <dgm:cxn modelId="{A38B78C9-F9A7-C44D-86D6-43251BDF5409}" type="presParOf" srcId="{6C828CC8-6023-3746-B8EA-24039859E714}" destId="{49D77BFD-2554-A544-860D-252867817EAB}" srcOrd="7" destOrd="0" presId="urn:microsoft.com/office/officeart/2005/8/layout/hierarchy1"/>
    <dgm:cxn modelId="{3F741B50-E229-D544-8461-D64184BC81EB}" type="presParOf" srcId="{49D77BFD-2554-A544-860D-252867817EAB}" destId="{D02BC9A2-39C4-2041-83C0-018EA7237EE6}" srcOrd="0" destOrd="0" presId="urn:microsoft.com/office/officeart/2005/8/layout/hierarchy1"/>
    <dgm:cxn modelId="{4781101D-BCBD-1840-B158-CCF56995EA19}" type="presParOf" srcId="{D02BC9A2-39C4-2041-83C0-018EA7237EE6}" destId="{B8518441-A1C2-DA4F-A97D-6B4B12C76F98}" srcOrd="0" destOrd="0" presId="urn:microsoft.com/office/officeart/2005/8/layout/hierarchy1"/>
    <dgm:cxn modelId="{3919CC20-2802-964B-96BE-A0CFF125558E}" type="presParOf" srcId="{D02BC9A2-39C4-2041-83C0-018EA7237EE6}" destId="{AC479F55-A6A1-E740-ADFF-8A005ADBBF5B}" srcOrd="1" destOrd="0" presId="urn:microsoft.com/office/officeart/2005/8/layout/hierarchy1"/>
    <dgm:cxn modelId="{34416C9B-D46E-9D49-8E20-83A2C35BACC8}" type="presParOf" srcId="{49D77BFD-2554-A544-860D-252867817EAB}" destId="{03A27579-CD12-3148-99F8-899AABE13860}" srcOrd="1" destOrd="0" presId="urn:microsoft.com/office/officeart/2005/8/layout/hierarchy1"/>
    <dgm:cxn modelId="{935B1227-0C03-6649-8EDF-3092360B9E87}" type="presParOf" srcId="{158DD9B6-60BC-2441-9B3A-ABE4E09BA18B}" destId="{B03CF166-CB6D-CE45-9213-D88020C7E95F}" srcOrd="2" destOrd="0" presId="urn:microsoft.com/office/officeart/2005/8/layout/hierarchy1"/>
    <dgm:cxn modelId="{CFB34F02-D917-7E42-A25E-BE2C13968322}" type="presParOf" srcId="{158DD9B6-60BC-2441-9B3A-ABE4E09BA18B}" destId="{C5D05683-A1C8-7C45-ABC5-FF5162469775}" srcOrd="3" destOrd="0" presId="urn:microsoft.com/office/officeart/2005/8/layout/hierarchy1"/>
    <dgm:cxn modelId="{370625B6-15E0-5A46-9F92-3741B6FDEB23}" type="presParOf" srcId="{C5D05683-A1C8-7C45-ABC5-FF5162469775}" destId="{0DA0DF24-272B-324F-9D87-405282C29974}" srcOrd="0" destOrd="0" presId="urn:microsoft.com/office/officeart/2005/8/layout/hierarchy1"/>
    <dgm:cxn modelId="{942F311C-FD09-A740-9AE8-1A50BC75A09A}" type="presParOf" srcId="{0DA0DF24-272B-324F-9D87-405282C29974}" destId="{7A97CB91-5FF0-974F-AB14-830DC57E0B64}" srcOrd="0" destOrd="0" presId="urn:microsoft.com/office/officeart/2005/8/layout/hierarchy1"/>
    <dgm:cxn modelId="{C774D71A-2C25-0045-8BAF-BFC69F5D9EA2}" type="presParOf" srcId="{0DA0DF24-272B-324F-9D87-405282C29974}" destId="{16A6AF71-B1F8-684A-8B86-0448E8482457}" srcOrd="1" destOrd="0" presId="urn:microsoft.com/office/officeart/2005/8/layout/hierarchy1"/>
    <dgm:cxn modelId="{08AEB1E8-3745-924D-8C1A-4338419E8197}" type="presParOf" srcId="{C5D05683-A1C8-7C45-ABC5-FF5162469775}" destId="{D9D2F090-4B6C-7544-BDA3-35DBF1610869}" srcOrd="1" destOrd="0" presId="urn:microsoft.com/office/officeart/2005/8/layout/hierarchy1"/>
    <dgm:cxn modelId="{93B9227F-A309-E946-933B-6C1852A29660}" type="presParOf" srcId="{158DD9B6-60BC-2441-9B3A-ABE4E09BA18B}" destId="{09BB6D3B-62D8-0642-BEC8-F29C477F305E}" srcOrd="4" destOrd="0" presId="urn:microsoft.com/office/officeart/2005/8/layout/hierarchy1"/>
    <dgm:cxn modelId="{4EE405BF-358E-BE42-BB25-7688C592D73A}" type="presParOf" srcId="{158DD9B6-60BC-2441-9B3A-ABE4E09BA18B}" destId="{0DCB4DBF-B25A-F248-96FF-343EACBC4713}" srcOrd="5" destOrd="0" presId="urn:microsoft.com/office/officeart/2005/8/layout/hierarchy1"/>
    <dgm:cxn modelId="{CA66A755-2C54-C24E-9577-BBF37EB56460}" type="presParOf" srcId="{0DCB4DBF-B25A-F248-96FF-343EACBC4713}" destId="{68DB7C81-D74B-CD46-B9DB-08F6478B9B03}" srcOrd="0" destOrd="0" presId="urn:microsoft.com/office/officeart/2005/8/layout/hierarchy1"/>
    <dgm:cxn modelId="{AD72A02B-2D2E-8549-8CBA-03A147808197}" type="presParOf" srcId="{68DB7C81-D74B-CD46-B9DB-08F6478B9B03}" destId="{27C0C653-7FC0-CF42-97A2-725E9A5B814F}" srcOrd="0" destOrd="0" presId="urn:microsoft.com/office/officeart/2005/8/layout/hierarchy1"/>
    <dgm:cxn modelId="{A469BCAE-814A-914A-8C0D-4703E36AF94D}" type="presParOf" srcId="{68DB7C81-D74B-CD46-B9DB-08F6478B9B03}" destId="{A064A3DA-7C5C-0B4E-B79A-2F183A3DE07A}" srcOrd="1" destOrd="0" presId="urn:microsoft.com/office/officeart/2005/8/layout/hierarchy1"/>
    <dgm:cxn modelId="{8907CCC6-2E0A-8A44-90BB-57739126CEFE}" type="presParOf" srcId="{0DCB4DBF-B25A-F248-96FF-343EACBC4713}" destId="{41E09ACF-2B7C-1447-A650-2E98E72B484E}" srcOrd="1" destOrd="0" presId="urn:microsoft.com/office/officeart/2005/8/layout/hierarchy1"/>
    <dgm:cxn modelId="{BBEE89A2-C7BF-624E-8C9B-929BEF735188}" type="presParOf" srcId="{5C49ECAC-5568-E44A-857C-15EC9EF0E8A5}" destId="{E308BE26-04AE-3F4E-9575-A8C4DCD1DEBA}" srcOrd="6" destOrd="0" presId="urn:microsoft.com/office/officeart/2005/8/layout/hierarchy1"/>
    <dgm:cxn modelId="{AF40C2B0-6899-E04C-B312-3EF685EF30F4}" type="presParOf" srcId="{5C49ECAC-5568-E44A-857C-15EC9EF0E8A5}" destId="{B369CAA1-91FA-7A46-86C9-4C150BED56D6}" srcOrd="7" destOrd="0" presId="urn:microsoft.com/office/officeart/2005/8/layout/hierarchy1"/>
    <dgm:cxn modelId="{6D40EA02-7071-5E46-8B6C-38119D2DC255}" type="presParOf" srcId="{B369CAA1-91FA-7A46-86C9-4C150BED56D6}" destId="{03B8C450-186F-644B-A09F-9AE32FB89985}" srcOrd="0" destOrd="0" presId="urn:microsoft.com/office/officeart/2005/8/layout/hierarchy1"/>
    <dgm:cxn modelId="{438811D5-5F2B-2647-A760-3EDE54B9AA71}" type="presParOf" srcId="{03B8C450-186F-644B-A09F-9AE32FB89985}" destId="{CBA00FAD-508D-6344-BC15-83EDCFBB29C3}" srcOrd="0" destOrd="0" presId="urn:microsoft.com/office/officeart/2005/8/layout/hierarchy1"/>
    <dgm:cxn modelId="{CC40509E-1068-2A44-A1CB-637C9517F970}" type="presParOf" srcId="{03B8C450-186F-644B-A09F-9AE32FB89985}" destId="{8954BF01-E3B9-0B43-AF55-1BBEDDE5CC48}" srcOrd="1" destOrd="0" presId="urn:microsoft.com/office/officeart/2005/8/layout/hierarchy1"/>
    <dgm:cxn modelId="{81336950-4572-6F44-A142-60537ADAADC1}" type="presParOf" srcId="{B369CAA1-91FA-7A46-86C9-4C150BED56D6}" destId="{EFD58670-3EED-EA45-8B1F-2D42C0EFF060}" srcOrd="1" destOrd="0" presId="urn:microsoft.com/office/officeart/2005/8/layout/hierarchy1"/>
    <dgm:cxn modelId="{60B53AAC-7DAC-BA47-AA25-5B568AE18D88}" type="presParOf" srcId="{EFD58670-3EED-EA45-8B1F-2D42C0EFF060}" destId="{678D6FA3-6B34-8346-B07D-06A6FFED1912}" srcOrd="0" destOrd="0" presId="urn:microsoft.com/office/officeart/2005/8/layout/hierarchy1"/>
    <dgm:cxn modelId="{39FDDFB9-3CE2-004B-9A68-F4E4A48BBC96}" type="presParOf" srcId="{EFD58670-3EED-EA45-8B1F-2D42C0EFF060}" destId="{EE5EF6C4-45E7-6449-9B0D-3270A3A276D7}" srcOrd="1" destOrd="0" presId="urn:microsoft.com/office/officeart/2005/8/layout/hierarchy1"/>
    <dgm:cxn modelId="{B37232FF-83C6-6B46-AA06-5695ED241217}" type="presParOf" srcId="{EE5EF6C4-45E7-6449-9B0D-3270A3A276D7}" destId="{31E4673D-930C-1045-827B-7A2A3042FC3E}" srcOrd="0" destOrd="0" presId="urn:microsoft.com/office/officeart/2005/8/layout/hierarchy1"/>
    <dgm:cxn modelId="{372EDD99-ED15-564B-8B23-607D175DF2EC}" type="presParOf" srcId="{31E4673D-930C-1045-827B-7A2A3042FC3E}" destId="{C3B159DB-2D22-914E-B690-F9D9412A8A64}" srcOrd="0" destOrd="0" presId="urn:microsoft.com/office/officeart/2005/8/layout/hierarchy1"/>
    <dgm:cxn modelId="{898265BF-0EF3-5549-9DD8-3BFA1DE9DC7C}" type="presParOf" srcId="{31E4673D-930C-1045-827B-7A2A3042FC3E}" destId="{9D58D02A-44CE-254C-9A0F-657338F15D7C}" srcOrd="1" destOrd="0" presId="urn:microsoft.com/office/officeart/2005/8/layout/hierarchy1"/>
    <dgm:cxn modelId="{107C759F-EC0E-2F49-A5DC-0ED2B1112724}" type="presParOf" srcId="{EE5EF6C4-45E7-6449-9B0D-3270A3A276D7}" destId="{759DCBFE-5A5E-A642-949E-0B3AA4B432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D6FA3-6B34-8346-B07D-06A6FFED1912}">
      <dsp:nvSpPr>
        <dsp:cNvPr id="0" name=""/>
        <dsp:cNvSpPr/>
      </dsp:nvSpPr>
      <dsp:spPr>
        <a:xfrm>
          <a:off x="10895935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8BE26-04AE-3F4E-9575-A8C4DCD1DEBA}">
      <dsp:nvSpPr>
        <dsp:cNvPr id="0" name=""/>
        <dsp:cNvSpPr/>
      </dsp:nvSpPr>
      <dsp:spPr>
        <a:xfrm>
          <a:off x="6143752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4797902" y="239391"/>
              </a:lnTo>
              <a:lnTo>
                <a:pt x="4797902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17BC3-7A4E-1541-B76E-4BF488033D39}">
      <dsp:nvSpPr>
        <dsp:cNvPr id="0" name=""/>
        <dsp:cNvSpPr/>
      </dsp:nvSpPr>
      <dsp:spPr>
        <a:xfrm>
          <a:off x="8727238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32B2B-11D9-B140-8D70-814D800B448B}">
      <dsp:nvSpPr>
        <dsp:cNvPr id="0" name=""/>
        <dsp:cNvSpPr/>
      </dsp:nvSpPr>
      <dsp:spPr>
        <a:xfrm>
          <a:off x="7989100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214416" y="239391"/>
              </a:lnTo>
              <a:lnTo>
                <a:pt x="2214416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C4775-ECD7-884F-B8D8-69A3E92C93FE}">
      <dsp:nvSpPr>
        <dsp:cNvPr id="0" name=""/>
        <dsp:cNvSpPr/>
      </dsp:nvSpPr>
      <dsp:spPr>
        <a:xfrm>
          <a:off x="7989100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34E61-C323-204E-8FDC-8FD125447BE1}">
      <dsp:nvSpPr>
        <dsp:cNvPr id="0" name=""/>
        <dsp:cNvSpPr/>
      </dsp:nvSpPr>
      <dsp:spPr>
        <a:xfrm>
          <a:off x="7250961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89388-FCCE-064C-B9C5-2175C5F43E16}">
      <dsp:nvSpPr>
        <dsp:cNvPr id="0" name=""/>
        <dsp:cNvSpPr/>
      </dsp:nvSpPr>
      <dsp:spPr>
        <a:xfrm>
          <a:off x="5774683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2214416" y="0"/>
              </a:moveTo>
              <a:lnTo>
                <a:pt x="2214416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C7B7E-B8A1-704E-B6F0-20F9AC0191C2}">
      <dsp:nvSpPr>
        <dsp:cNvPr id="0" name=""/>
        <dsp:cNvSpPr/>
      </dsp:nvSpPr>
      <dsp:spPr>
        <a:xfrm>
          <a:off x="798910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6143752" y="1680387"/>
          <a:ext cx="258348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583486" y="239391"/>
              </a:lnTo>
              <a:lnTo>
                <a:pt x="2583486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5036544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1476277" y="239391"/>
              </a:lnTo>
              <a:lnTo>
                <a:pt x="1476277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4990824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3560266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1476277" y="0"/>
              </a:moveTo>
              <a:lnTo>
                <a:pt x="1476277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5036544" y="1680387"/>
          <a:ext cx="1107208" cy="351287"/>
        </a:xfrm>
        <a:custGeom>
          <a:avLst/>
          <a:gdLst/>
          <a:ahLst/>
          <a:cxnLst/>
          <a:rect l="0" t="0" r="0" b="0"/>
          <a:pathLst>
            <a:path>
              <a:moveTo>
                <a:pt x="1107208" y="0"/>
              </a:moveTo>
              <a:lnTo>
                <a:pt x="110720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134585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607711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1345850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4797902" y="0"/>
              </a:moveTo>
              <a:lnTo>
                <a:pt x="4797902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259781" y="169955"/>
          <a:ext cx="3767942" cy="15104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393988" y="297452"/>
          <a:ext cx="3767942" cy="1510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Create a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‘</a:t>
          </a:r>
          <a:r>
            <a:rPr lang="en-GB" sz="2400" b="1" kern="1200" dirty="0"/>
            <a:t>DATA VISUALIZATION</a:t>
          </a:r>
          <a:r>
            <a:rPr lang="en-GB" sz="1800" b="1" kern="1200" dirty="0"/>
            <a:t>’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as per Industry Ways of Working</a:t>
          </a:r>
        </a:p>
      </dsp:txBody>
      <dsp:txXfrm>
        <a:off x="4438227" y="341691"/>
        <a:ext cx="3679464" cy="1421954"/>
      </dsp:txXfrm>
    </dsp:sp>
    <dsp:sp modelId="{98C76165-9034-1643-9104-9B92F7A95E7E}">
      <dsp:nvSpPr>
        <dsp:cNvPr id="0" name=""/>
        <dsp:cNvSpPr/>
      </dsp:nvSpPr>
      <dsp:spPr>
        <a:xfrm>
          <a:off x="741918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876125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INITIATION</a:t>
          </a:r>
        </a:p>
      </dsp:txBody>
      <dsp:txXfrm>
        <a:off x="898589" y="2181635"/>
        <a:ext cx="1162935" cy="722065"/>
      </dsp:txXfrm>
    </dsp:sp>
    <dsp:sp modelId="{44BEB450-4BCD-F54F-A322-73AA595A8A41}">
      <dsp:nvSpPr>
        <dsp:cNvPr id="0" name=""/>
        <dsp:cNvSpPr/>
      </dsp:nvSpPr>
      <dsp:spPr>
        <a:xfrm>
          <a:off x="3779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137986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Charter</a:t>
          </a:r>
        </a:p>
      </dsp:txBody>
      <dsp:txXfrm>
        <a:off x="160450" y="3299915"/>
        <a:ext cx="1162935" cy="722065"/>
      </dsp:txXfrm>
    </dsp:sp>
    <dsp:sp modelId="{FEEC3C17-77DE-4445-9F57-EC26BC3F2F4C}">
      <dsp:nvSpPr>
        <dsp:cNvPr id="0" name=""/>
        <dsp:cNvSpPr/>
      </dsp:nvSpPr>
      <dsp:spPr>
        <a:xfrm>
          <a:off x="1480057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614264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SRS Document</a:t>
          </a:r>
        </a:p>
      </dsp:txBody>
      <dsp:txXfrm>
        <a:off x="1636728" y="3299915"/>
        <a:ext cx="1162935" cy="722065"/>
      </dsp:txXfrm>
    </dsp:sp>
    <dsp:sp modelId="{10ED8AD8-C95D-7F46-8284-6BFFCB8023D0}">
      <dsp:nvSpPr>
        <dsp:cNvPr id="0" name=""/>
        <dsp:cNvSpPr/>
      </dsp:nvSpPr>
      <dsp:spPr>
        <a:xfrm>
          <a:off x="4432612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4566819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PLANNING</a:t>
          </a:r>
        </a:p>
      </dsp:txBody>
      <dsp:txXfrm>
        <a:off x="4589283" y="2181635"/>
        <a:ext cx="1162935" cy="722065"/>
      </dsp:txXfrm>
    </dsp:sp>
    <dsp:sp modelId="{6E16703E-D480-984D-B802-173E140186A1}">
      <dsp:nvSpPr>
        <dsp:cNvPr id="0" name=""/>
        <dsp:cNvSpPr/>
      </dsp:nvSpPr>
      <dsp:spPr>
        <a:xfrm>
          <a:off x="2956335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3090542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WBS</a:t>
          </a:r>
        </a:p>
      </dsp:txBody>
      <dsp:txXfrm>
        <a:off x="3113006" y="3299915"/>
        <a:ext cx="1162935" cy="722065"/>
      </dsp:txXfrm>
    </dsp:sp>
    <dsp:sp modelId="{9BB62355-7E98-FF48-B43F-443943F5FC67}">
      <dsp:nvSpPr>
        <dsp:cNvPr id="0" name=""/>
        <dsp:cNvSpPr/>
      </dsp:nvSpPr>
      <dsp:spPr>
        <a:xfrm>
          <a:off x="4432612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4566819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Schedule</a:t>
          </a:r>
        </a:p>
      </dsp:txBody>
      <dsp:txXfrm>
        <a:off x="4589283" y="3299915"/>
        <a:ext cx="1162935" cy="722065"/>
      </dsp:txXfrm>
    </dsp:sp>
    <dsp:sp modelId="{06B3B77D-83B7-4F4F-A505-FD6E2141620B}">
      <dsp:nvSpPr>
        <dsp:cNvPr id="0" name=""/>
        <dsp:cNvSpPr/>
      </dsp:nvSpPr>
      <dsp:spPr>
        <a:xfrm>
          <a:off x="5908890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6043097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RAID Logs</a:t>
          </a:r>
        </a:p>
      </dsp:txBody>
      <dsp:txXfrm>
        <a:off x="6065561" y="3299915"/>
        <a:ext cx="1162935" cy="722065"/>
      </dsp:txXfrm>
    </dsp:sp>
    <dsp:sp modelId="{B1AEAF6C-B8B1-1748-805C-DEA9F80466AD}">
      <dsp:nvSpPr>
        <dsp:cNvPr id="0" name=""/>
        <dsp:cNvSpPr/>
      </dsp:nvSpPr>
      <dsp:spPr>
        <a:xfrm>
          <a:off x="7980235" y="2031674"/>
          <a:ext cx="1494006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8114442" y="2159171"/>
          <a:ext cx="1494006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EXECUTION &amp; MONITORING</a:t>
          </a:r>
        </a:p>
      </dsp:txBody>
      <dsp:txXfrm>
        <a:off x="8136906" y="2181635"/>
        <a:ext cx="1449078" cy="722065"/>
      </dsp:txXfrm>
    </dsp:sp>
    <dsp:sp modelId="{AAD8F2C4-08CA-AF4B-9906-3A68E9EF11C1}">
      <dsp:nvSpPr>
        <dsp:cNvPr id="0" name=""/>
        <dsp:cNvSpPr/>
      </dsp:nvSpPr>
      <dsp:spPr>
        <a:xfrm>
          <a:off x="7385168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6952F-0D14-5749-83D1-8713E0D0751F}">
      <dsp:nvSpPr>
        <dsp:cNvPr id="0" name=""/>
        <dsp:cNvSpPr/>
      </dsp:nvSpPr>
      <dsp:spPr>
        <a:xfrm>
          <a:off x="7519375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Visualization files</a:t>
          </a:r>
        </a:p>
      </dsp:txBody>
      <dsp:txXfrm>
        <a:off x="7541839" y="3299915"/>
        <a:ext cx="1162935" cy="722065"/>
      </dsp:txXfrm>
    </dsp:sp>
    <dsp:sp modelId="{B0CDF186-D985-BC41-8834-2B28FCD0FF51}">
      <dsp:nvSpPr>
        <dsp:cNvPr id="0" name=""/>
        <dsp:cNvSpPr/>
      </dsp:nvSpPr>
      <dsp:spPr>
        <a:xfrm>
          <a:off x="5170751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C2F52-5F44-D44A-AF08-C5AD00B577BE}">
      <dsp:nvSpPr>
        <dsp:cNvPr id="0" name=""/>
        <dsp:cNvSpPr/>
      </dsp:nvSpPr>
      <dsp:spPr>
        <a:xfrm>
          <a:off x="5304958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Study Data</a:t>
          </a:r>
        </a:p>
      </dsp:txBody>
      <dsp:txXfrm>
        <a:off x="5327422" y="4418196"/>
        <a:ext cx="1162935" cy="722065"/>
      </dsp:txXfrm>
    </dsp:sp>
    <dsp:sp modelId="{7C859C94-1053-684B-9484-AA80DED7B111}">
      <dsp:nvSpPr>
        <dsp:cNvPr id="0" name=""/>
        <dsp:cNvSpPr/>
      </dsp:nvSpPr>
      <dsp:spPr>
        <a:xfrm>
          <a:off x="6647029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5D14B-7DD5-114E-91EF-91965AD6FC54}">
      <dsp:nvSpPr>
        <dsp:cNvPr id="0" name=""/>
        <dsp:cNvSpPr/>
      </dsp:nvSpPr>
      <dsp:spPr>
        <a:xfrm>
          <a:off x="6781236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Clean Data</a:t>
          </a:r>
        </a:p>
      </dsp:txBody>
      <dsp:txXfrm>
        <a:off x="6803700" y="4418196"/>
        <a:ext cx="1162935" cy="722065"/>
      </dsp:txXfrm>
    </dsp:sp>
    <dsp:sp modelId="{53E829B1-19C7-E343-8EB6-BD12E842ED9F}">
      <dsp:nvSpPr>
        <dsp:cNvPr id="0" name=""/>
        <dsp:cNvSpPr/>
      </dsp:nvSpPr>
      <dsp:spPr>
        <a:xfrm>
          <a:off x="8123307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6D8FA-9477-1C4B-8B53-D2FACDC6D83C}">
      <dsp:nvSpPr>
        <dsp:cNvPr id="0" name=""/>
        <dsp:cNvSpPr/>
      </dsp:nvSpPr>
      <dsp:spPr>
        <a:xfrm>
          <a:off x="8257514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Import Data</a:t>
          </a:r>
        </a:p>
      </dsp:txBody>
      <dsp:txXfrm>
        <a:off x="8279978" y="4418196"/>
        <a:ext cx="1162935" cy="722065"/>
      </dsp:txXfrm>
    </dsp:sp>
    <dsp:sp modelId="{9878DA97-8B1A-D549-8634-E93113E8157A}">
      <dsp:nvSpPr>
        <dsp:cNvPr id="0" name=""/>
        <dsp:cNvSpPr/>
      </dsp:nvSpPr>
      <dsp:spPr>
        <a:xfrm>
          <a:off x="9599584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1A5B0-387F-0046-AFC6-6CC577AF5297}">
      <dsp:nvSpPr>
        <dsp:cNvPr id="0" name=""/>
        <dsp:cNvSpPr/>
      </dsp:nvSpPr>
      <dsp:spPr>
        <a:xfrm>
          <a:off x="9733792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Analyse &amp; Create Visualization</a:t>
          </a:r>
        </a:p>
      </dsp:txBody>
      <dsp:txXfrm>
        <a:off x="9756256" y="4418196"/>
        <a:ext cx="1162935" cy="722065"/>
      </dsp:txXfrm>
    </dsp:sp>
    <dsp:sp modelId="{EEAF69D3-1C83-BE42-9444-E44A1FE16B6C}">
      <dsp:nvSpPr>
        <dsp:cNvPr id="0" name=""/>
        <dsp:cNvSpPr/>
      </dsp:nvSpPr>
      <dsp:spPr>
        <a:xfrm>
          <a:off x="8861446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A47E4-C876-9941-93BB-1981FB821EF8}">
      <dsp:nvSpPr>
        <dsp:cNvPr id="0" name=""/>
        <dsp:cNvSpPr/>
      </dsp:nvSpPr>
      <dsp:spPr>
        <a:xfrm>
          <a:off x="8995653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Video</a:t>
          </a:r>
          <a:br>
            <a:rPr lang="en-GB" sz="1600" kern="1200" dirty="0"/>
          </a:br>
          <a:endParaRPr lang="en-GB" sz="1600" kern="1200" dirty="0"/>
        </a:p>
      </dsp:txBody>
      <dsp:txXfrm>
        <a:off x="9018117" y="3299915"/>
        <a:ext cx="1162935" cy="722065"/>
      </dsp:txXfrm>
    </dsp:sp>
    <dsp:sp modelId="{CBA00FAD-508D-6344-BC15-83EDCFBB29C3}">
      <dsp:nvSpPr>
        <dsp:cNvPr id="0" name=""/>
        <dsp:cNvSpPr/>
      </dsp:nvSpPr>
      <dsp:spPr>
        <a:xfrm>
          <a:off x="10337723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4BF01-E3B9-0B43-AF55-1BBEDDE5CC48}">
      <dsp:nvSpPr>
        <dsp:cNvPr id="0" name=""/>
        <dsp:cNvSpPr/>
      </dsp:nvSpPr>
      <dsp:spPr>
        <a:xfrm>
          <a:off x="10471930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CLOSURE</a:t>
          </a:r>
          <a:endParaRPr lang="en-GB" sz="1600" kern="1200" dirty="0"/>
        </a:p>
      </dsp:txBody>
      <dsp:txXfrm>
        <a:off x="10494394" y="2181635"/>
        <a:ext cx="1162935" cy="722065"/>
      </dsp:txXfrm>
    </dsp:sp>
    <dsp:sp modelId="{C3B159DB-2D22-914E-B690-F9D9412A8A64}">
      <dsp:nvSpPr>
        <dsp:cNvPr id="0" name=""/>
        <dsp:cNvSpPr/>
      </dsp:nvSpPr>
      <dsp:spPr>
        <a:xfrm>
          <a:off x="10337723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8D02A-44CE-254C-9A0F-657338F15D7C}">
      <dsp:nvSpPr>
        <dsp:cNvPr id="0" name=""/>
        <dsp:cNvSpPr/>
      </dsp:nvSpPr>
      <dsp:spPr>
        <a:xfrm>
          <a:off x="10471930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Lessons Learnt, Project Report</a:t>
          </a:r>
        </a:p>
      </dsp:txBody>
      <dsp:txXfrm>
        <a:off x="10494394" y="3299915"/>
        <a:ext cx="1162935" cy="722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D6FA3-6B34-8346-B07D-06A6FFED1912}">
      <dsp:nvSpPr>
        <dsp:cNvPr id="0" name=""/>
        <dsp:cNvSpPr/>
      </dsp:nvSpPr>
      <dsp:spPr>
        <a:xfrm>
          <a:off x="10996305" y="2795715"/>
          <a:ext cx="91440" cy="304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8BE26-04AE-3F4E-9575-A8C4DCD1DEBA}">
      <dsp:nvSpPr>
        <dsp:cNvPr id="0" name=""/>
        <dsp:cNvSpPr/>
      </dsp:nvSpPr>
      <dsp:spPr>
        <a:xfrm>
          <a:off x="6081917" y="1824796"/>
          <a:ext cx="4960107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4960107" y="207846"/>
              </a:lnTo>
              <a:lnTo>
                <a:pt x="4960107" y="3049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B6D3B-62D8-0642-BEC8-F29C477F305E}">
      <dsp:nvSpPr>
        <dsp:cNvPr id="0" name=""/>
        <dsp:cNvSpPr/>
      </dsp:nvSpPr>
      <dsp:spPr>
        <a:xfrm>
          <a:off x="8478542" y="2795715"/>
          <a:ext cx="1281741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1281741" y="207846"/>
              </a:lnTo>
              <a:lnTo>
                <a:pt x="1281741" y="304996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CF166-CB6D-CE45-9213-D88020C7E95F}">
      <dsp:nvSpPr>
        <dsp:cNvPr id="0" name=""/>
        <dsp:cNvSpPr/>
      </dsp:nvSpPr>
      <dsp:spPr>
        <a:xfrm>
          <a:off x="8432822" y="2795715"/>
          <a:ext cx="91440" cy="304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0E01E7-835C-F844-9596-692A3F23163C}">
      <dsp:nvSpPr>
        <dsp:cNvPr id="0" name=""/>
        <dsp:cNvSpPr/>
      </dsp:nvSpPr>
      <dsp:spPr>
        <a:xfrm>
          <a:off x="7196800" y="3766635"/>
          <a:ext cx="2021735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2021735" y="207846"/>
              </a:lnTo>
              <a:lnTo>
                <a:pt x="2021735" y="304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FF82C-37F4-ED4F-BD2A-94C4A3731156}">
      <dsp:nvSpPr>
        <dsp:cNvPr id="0" name=""/>
        <dsp:cNvSpPr/>
      </dsp:nvSpPr>
      <dsp:spPr>
        <a:xfrm>
          <a:off x="7196800" y="3766635"/>
          <a:ext cx="739993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739993" y="207846"/>
              </a:lnTo>
              <a:lnTo>
                <a:pt x="739993" y="304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DE6E92-7906-E24D-9F4C-D10C632705FB}">
      <dsp:nvSpPr>
        <dsp:cNvPr id="0" name=""/>
        <dsp:cNvSpPr/>
      </dsp:nvSpPr>
      <dsp:spPr>
        <a:xfrm>
          <a:off x="6655052" y="3766635"/>
          <a:ext cx="541747" cy="304996"/>
        </a:xfrm>
        <a:custGeom>
          <a:avLst/>
          <a:gdLst/>
          <a:ahLst/>
          <a:cxnLst/>
          <a:rect l="0" t="0" r="0" b="0"/>
          <a:pathLst>
            <a:path>
              <a:moveTo>
                <a:pt x="541747" y="0"/>
              </a:moveTo>
              <a:lnTo>
                <a:pt x="541747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4AE2D-C44D-1A4B-97BD-C15B5B30171E}">
      <dsp:nvSpPr>
        <dsp:cNvPr id="0" name=""/>
        <dsp:cNvSpPr/>
      </dsp:nvSpPr>
      <dsp:spPr>
        <a:xfrm>
          <a:off x="5274188" y="3766635"/>
          <a:ext cx="1922612" cy="304996"/>
        </a:xfrm>
        <a:custGeom>
          <a:avLst/>
          <a:gdLst/>
          <a:ahLst/>
          <a:cxnLst/>
          <a:rect l="0" t="0" r="0" b="0"/>
          <a:pathLst>
            <a:path>
              <a:moveTo>
                <a:pt x="1922612" y="0"/>
              </a:moveTo>
              <a:lnTo>
                <a:pt x="1922612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C7B7E-B8A1-704E-B6F0-20F9AC0191C2}">
      <dsp:nvSpPr>
        <dsp:cNvPr id="0" name=""/>
        <dsp:cNvSpPr/>
      </dsp:nvSpPr>
      <dsp:spPr>
        <a:xfrm>
          <a:off x="7196800" y="2795715"/>
          <a:ext cx="1281741" cy="304996"/>
        </a:xfrm>
        <a:custGeom>
          <a:avLst/>
          <a:gdLst/>
          <a:ahLst/>
          <a:cxnLst/>
          <a:rect l="0" t="0" r="0" b="0"/>
          <a:pathLst>
            <a:path>
              <a:moveTo>
                <a:pt x="1281741" y="0"/>
              </a:moveTo>
              <a:lnTo>
                <a:pt x="1281741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6081917" y="1824796"/>
          <a:ext cx="2396624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2396624" y="207846"/>
              </a:lnTo>
              <a:lnTo>
                <a:pt x="2396624" y="3049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4633317" y="2795715"/>
          <a:ext cx="1281741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1281741" y="207846"/>
              </a:lnTo>
              <a:lnTo>
                <a:pt x="1281741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4587597" y="2795715"/>
          <a:ext cx="91440" cy="304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3351575" y="2795715"/>
          <a:ext cx="1281741" cy="304996"/>
        </a:xfrm>
        <a:custGeom>
          <a:avLst/>
          <a:gdLst/>
          <a:ahLst/>
          <a:cxnLst/>
          <a:rect l="0" t="0" r="0" b="0"/>
          <a:pathLst>
            <a:path>
              <a:moveTo>
                <a:pt x="1281741" y="0"/>
              </a:moveTo>
              <a:lnTo>
                <a:pt x="1281741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4633317" y="1824796"/>
          <a:ext cx="1448600" cy="304996"/>
        </a:xfrm>
        <a:custGeom>
          <a:avLst/>
          <a:gdLst/>
          <a:ahLst/>
          <a:cxnLst/>
          <a:rect l="0" t="0" r="0" b="0"/>
          <a:pathLst>
            <a:path>
              <a:moveTo>
                <a:pt x="1448600" y="0"/>
              </a:moveTo>
              <a:lnTo>
                <a:pt x="1448600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1297430" y="2795715"/>
          <a:ext cx="640870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640870" y="207846"/>
              </a:lnTo>
              <a:lnTo>
                <a:pt x="64087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525026" y="2795715"/>
          <a:ext cx="772403" cy="304996"/>
        </a:xfrm>
        <a:custGeom>
          <a:avLst/>
          <a:gdLst/>
          <a:ahLst/>
          <a:cxnLst/>
          <a:rect l="0" t="0" r="0" b="0"/>
          <a:pathLst>
            <a:path>
              <a:moveTo>
                <a:pt x="772403" y="0"/>
              </a:moveTo>
              <a:lnTo>
                <a:pt x="772403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1297430" y="1824796"/>
          <a:ext cx="4784487" cy="304996"/>
        </a:xfrm>
        <a:custGeom>
          <a:avLst/>
          <a:gdLst/>
          <a:ahLst/>
          <a:cxnLst/>
          <a:rect l="0" t="0" r="0" b="0"/>
          <a:pathLst>
            <a:path>
              <a:moveTo>
                <a:pt x="4784487" y="0"/>
              </a:moveTo>
              <a:lnTo>
                <a:pt x="4784487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603500" y="77187"/>
          <a:ext cx="2956834" cy="17476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720022" y="187883"/>
          <a:ext cx="2956834" cy="1747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Create a</a:t>
          </a:r>
          <a:r>
            <a:rPr lang="en-GB" sz="2000" b="1" kern="1200" dirty="0"/>
            <a:t>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‘BUSINESS PROCESS’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as per Industry Ways of Working</a:t>
          </a:r>
        </a:p>
      </dsp:txBody>
      <dsp:txXfrm>
        <a:off x="4771208" y="239069"/>
        <a:ext cx="2854462" cy="1645236"/>
      </dsp:txXfrm>
    </dsp:sp>
    <dsp:sp modelId="{98C76165-9034-1643-9104-9B92F7A95E7E}">
      <dsp:nvSpPr>
        <dsp:cNvPr id="0" name=""/>
        <dsp:cNvSpPr/>
      </dsp:nvSpPr>
      <dsp:spPr>
        <a:xfrm>
          <a:off x="597461" y="2129792"/>
          <a:ext cx="1399938" cy="665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713983" y="2240488"/>
          <a:ext cx="1399938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INITIATION</a:t>
          </a:r>
        </a:p>
      </dsp:txBody>
      <dsp:txXfrm>
        <a:off x="733487" y="2259992"/>
        <a:ext cx="1360930" cy="626915"/>
      </dsp:txXfrm>
    </dsp:sp>
    <dsp:sp modelId="{44BEB450-4BCD-F54F-A322-73AA595A8A41}">
      <dsp:nvSpPr>
        <dsp:cNvPr id="0" name=""/>
        <dsp:cNvSpPr/>
      </dsp:nvSpPr>
      <dsp:spPr>
        <a:xfrm>
          <a:off x="677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117199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Charter</a:t>
          </a:r>
        </a:p>
      </dsp:txBody>
      <dsp:txXfrm>
        <a:off x="136703" y="3230911"/>
        <a:ext cx="1009689" cy="626915"/>
      </dsp:txXfrm>
    </dsp:sp>
    <dsp:sp modelId="{FEEC3C17-77DE-4445-9F57-EC26BC3F2F4C}">
      <dsp:nvSpPr>
        <dsp:cNvPr id="0" name=""/>
        <dsp:cNvSpPr/>
      </dsp:nvSpPr>
      <dsp:spPr>
        <a:xfrm>
          <a:off x="1282419" y="3100711"/>
          <a:ext cx="1311763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398941" y="3211407"/>
          <a:ext cx="1311763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Scope Document</a:t>
          </a:r>
        </a:p>
      </dsp:txBody>
      <dsp:txXfrm>
        <a:off x="1418445" y="3230911"/>
        <a:ext cx="1272755" cy="626915"/>
      </dsp:txXfrm>
    </dsp:sp>
    <dsp:sp modelId="{10ED8AD8-C95D-7F46-8284-6BFFCB8023D0}">
      <dsp:nvSpPr>
        <dsp:cNvPr id="0" name=""/>
        <dsp:cNvSpPr/>
      </dsp:nvSpPr>
      <dsp:spPr>
        <a:xfrm>
          <a:off x="4108968" y="2129792"/>
          <a:ext cx="1048697" cy="665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4225490" y="2240488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PLANNING</a:t>
          </a:r>
        </a:p>
      </dsp:txBody>
      <dsp:txXfrm>
        <a:off x="4244994" y="2259992"/>
        <a:ext cx="1009689" cy="626915"/>
      </dsp:txXfrm>
    </dsp:sp>
    <dsp:sp modelId="{6E16703E-D480-984D-B802-173E140186A1}">
      <dsp:nvSpPr>
        <dsp:cNvPr id="0" name=""/>
        <dsp:cNvSpPr/>
      </dsp:nvSpPr>
      <dsp:spPr>
        <a:xfrm>
          <a:off x="2827226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2943748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WBS</a:t>
          </a:r>
        </a:p>
      </dsp:txBody>
      <dsp:txXfrm>
        <a:off x="2963252" y="3230911"/>
        <a:ext cx="1009689" cy="626915"/>
      </dsp:txXfrm>
    </dsp:sp>
    <dsp:sp modelId="{9BB62355-7E98-FF48-B43F-443943F5FC67}">
      <dsp:nvSpPr>
        <dsp:cNvPr id="0" name=""/>
        <dsp:cNvSpPr/>
      </dsp:nvSpPr>
      <dsp:spPr>
        <a:xfrm>
          <a:off x="4108968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4225490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Schedule</a:t>
          </a:r>
        </a:p>
      </dsp:txBody>
      <dsp:txXfrm>
        <a:off x="4244994" y="3230911"/>
        <a:ext cx="1009689" cy="626915"/>
      </dsp:txXfrm>
    </dsp:sp>
    <dsp:sp modelId="{06B3B77D-83B7-4F4F-A505-FD6E2141620B}">
      <dsp:nvSpPr>
        <dsp:cNvPr id="0" name=""/>
        <dsp:cNvSpPr/>
      </dsp:nvSpPr>
      <dsp:spPr>
        <a:xfrm>
          <a:off x="5390710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5507232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RAID Logs</a:t>
          </a:r>
        </a:p>
      </dsp:txBody>
      <dsp:txXfrm>
        <a:off x="5526736" y="3230911"/>
        <a:ext cx="1009689" cy="626915"/>
      </dsp:txXfrm>
    </dsp:sp>
    <dsp:sp modelId="{B1AEAF6C-B8B1-1748-805C-DEA9F80466AD}">
      <dsp:nvSpPr>
        <dsp:cNvPr id="0" name=""/>
        <dsp:cNvSpPr/>
      </dsp:nvSpPr>
      <dsp:spPr>
        <a:xfrm>
          <a:off x="7707927" y="2129792"/>
          <a:ext cx="1541229" cy="665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7824449" y="2240488"/>
          <a:ext cx="1541229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EXECUTION &amp; MONITORING</a:t>
          </a:r>
        </a:p>
      </dsp:txBody>
      <dsp:txXfrm>
        <a:off x="7843953" y="2259992"/>
        <a:ext cx="1502221" cy="626915"/>
      </dsp:txXfrm>
    </dsp:sp>
    <dsp:sp modelId="{AAD8F2C4-08CA-AF4B-9906-3A68E9EF11C1}">
      <dsp:nvSpPr>
        <dsp:cNvPr id="0" name=""/>
        <dsp:cNvSpPr/>
      </dsp:nvSpPr>
      <dsp:spPr>
        <a:xfrm>
          <a:off x="6672451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6952F-0D14-5749-83D1-8713E0D0751F}">
      <dsp:nvSpPr>
        <dsp:cNvPr id="0" name=""/>
        <dsp:cNvSpPr/>
      </dsp:nvSpPr>
      <dsp:spPr>
        <a:xfrm>
          <a:off x="6788973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Process Map</a:t>
          </a:r>
        </a:p>
      </dsp:txBody>
      <dsp:txXfrm>
        <a:off x="6808477" y="3230911"/>
        <a:ext cx="1009689" cy="626915"/>
      </dsp:txXfrm>
    </dsp:sp>
    <dsp:sp modelId="{F91EFB14-4FD9-B440-81DD-154D4851E29B}">
      <dsp:nvSpPr>
        <dsp:cNvPr id="0" name=""/>
        <dsp:cNvSpPr/>
      </dsp:nvSpPr>
      <dsp:spPr>
        <a:xfrm>
          <a:off x="4650716" y="4071631"/>
          <a:ext cx="1246943" cy="66592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CF936-4794-3944-9FBB-630AF440FBEA}">
      <dsp:nvSpPr>
        <dsp:cNvPr id="0" name=""/>
        <dsp:cNvSpPr/>
      </dsp:nvSpPr>
      <dsp:spPr>
        <a:xfrm>
          <a:off x="4767238" y="4182327"/>
          <a:ext cx="1246943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Understand 'As - Is' Process</a:t>
          </a:r>
        </a:p>
      </dsp:txBody>
      <dsp:txXfrm>
        <a:off x="4786742" y="4201831"/>
        <a:ext cx="1207935" cy="626915"/>
      </dsp:txXfrm>
    </dsp:sp>
    <dsp:sp modelId="{319D46E9-6DD9-0648-A5E8-15735DDD20B2}">
      <dsp:nvSpPr>
        <dsp:cNvPr id="0" name=""/>
        <dsp:cNvSpPr/>
      </dsp:nvSpPr>
      <dsp:spPr>
        <a:xfrm>
          <a:off x="6130703" y="4071631"/>
          <a:ext cx="1048697" cy="66592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31EA6-8745-994F-8EF1-8FC3AD6622E2}">
      <dsp:nvSpPr>
        <dsp:cNvPr id="0" name=""/>
        <dsp:cNvSpPr/>
      </dsp:nvSpPr>
      <dsp:spPr>
        <a:xfrm>
          <a:off x="6247225" y="418232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Identify Gaps</a:t>
          </a:r>
        </a:p>
      </dsp:txBody>
      <dsp:txXfrm>
        <a:off x="6266729" y="4201831"/>
        <a:ext cx="1009689" cy="626915"/>
      </dsp:txXfrm>
    </dsp:sp>
    <dsp:sp modelId="{0FF65706-F28B-FC44-9237-0332B6A24E13}">
      <dsp:nvSpPr>
        <dsp:cNvPr id="0" name=""/>
        <dsp:cNvSpPr/>
      </dsp:nvSpPr>
      <dsp:spPr>
        <a:xfrm>
          <a:off x="7412445" y="4071631"/>
          <a:ext cx="1048697" cy="66592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19709-D063-054F-AF4D-6FE10F72E0E4}">
      <dsp:nvSpPr>
        <dsp:cNvPr id="0" name=""/>
        <dsp:cNvSpPr/>
      </dsp:nvSpPr>
      <dsp:spPr>
        <a:xfrm>
          <a:off x="7528967" y="418232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Research</a:t>
          </a:r>
        </a:p>
      </dsp:txBody>
      <dsp:txXfrm>
        <a:off x="7548471" y="4201831"/>
        <a:ext cx="1009689" cy="626915"/>
      </dsp:txXfrm>
    </dsp:sp>
    <dsp:sp modelId="{B8518441-A1C2-DA4F-A97D-6B4B12C76F98}">
      <dsp:nvSpPr>
        <dsp:cNvPr id="0" name=""/>
        <dsp:cNvSpPr/>
      </dsp:nvSpPr>
      <dsp:spPr>
        <a:xfrm>
          <a:off x="8694187" y="4071631"/>
          <a:ext cx="1048697" cy="66592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79F55-A6A1-E740-ADFF-8A005ADBBF5B}">
      <dsp:nvSpPr>
        <dsp:cNvPr id="0" name=""/>
        <dsp:cNvSpPr/>
      </dsp:nvSpPr>
      <dsp:spPr>
        <a:xfrm>
          <a:off x="8810709" y="418232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Create 'To-Be' Process</a:t>
          </a:r>
        </a:p>
      </dsp:txBody>
      <dsp:txXfrm>
        <a:off x="8830213" y="4201831"/>
        <a:ext cx="1009689" cy="626915"/>
      </dsp:txXfrm>
    </dsp:sp>
    <dsp:sp modelId="{7A97CB91-5FF0-974F-AB14-830DC57E0B64}">
      <dsp:nvSpPr>
        <dsp:cNvPr id="0" name=""/>
        <dsp:cNvSpPr/>
      </dsp:nvSpPr>
      <dsp:spPr>
        <a:xfrm>
          <a:off x="7954193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6AF71-B1F8-684A-8B86-0448E8482457}">
      <dsp:nvSpPr>
        <dsp:cNvPr id="0" name=""/>
        <dsp:cNvSpPr/>
      </dsp:nvSpPr>
      <dsp:spPr>
        <a:xfrm>
          <a:off x="8070715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Templates</a:t>
          </a:r>
        </a:p>
      </dsp:txBody>
      <dsp:txXfrm>
        <a:off x="8090219" y="3230911"/>
        <a:ext cx="1009689" cy="626915"/>
      </dsp:txXfrm>
    </dsp:sp>
    <dsp:sp modelId="{27C0C653-7FC0-CF42-97A2-725E9A5B814F}">
      <dsp:nvSpPr>
        <dsp:cNvPr id="0" name=""/>
        <dsp:cNvSpPr/>
      </dsp:nvSpPr>
      <dsp:spPr>
        <a:xfrm>
          <a:off x="9235935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64A3DA-7C5C-0B4E-B79A-2F183A3DE07A}">
      <dsp:nvSpPr>
        <dsp:cNvPr id="0" name=""/>
        <dsp:cNvSpPr/>
      </dsp:nvSpPr>
      <dsp:spPr>
        <a:xfrm>
          <a:off x="9352457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Presentation Video</a:t>
          </a:r>
          <a:br>
            <a:rPr lang="en-GB" sz="1600" kern="1200" dirty="0"/>
          </a:br>
          <a:endParaRPr lang="en-GB" sz="1600" kern="1200" dirty="0"/>
        </a:p>
      </dsp:txBody>
      <dsp:txXfrm>
        <a:off x="9371961" y="3230911"/>
        <a:ext cx="1009689" cy="626915"/>
      </dsp:txXfrm>
    </dsp:sp>
    <dsp:sp modelId="{CBA00FAD-508D-6344-BC15-83EDCFBB29C3}">
      <dsp:nvSpPr>
        <dsp:cNvPr id="0" name=""/>
        <dsp:cNvSpPr/>
      </dsp:nvSpPr>
      <dsp:spPr>
        <a:xfrm>
          <a:off x="10517676" y="2129792"/>
          <a:ext cx="1048697" cy="665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4BF01-E3B9-0B43-AF55-1BBEDDE5CC48}">
      <dsp:nvSpPr>
        <dsp:cNvPr id="0" name=""/>
        <dsp:cNvSpPr/>
      </dsp:nvSpPr>
      <dsp:spPr>
        <a:xfrm>
          <a:off x="10634198" y="2240488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CLOSURE</a:t>
          </a:r>
          <a:endParaRPr lang="en-GB" sz="1600" kern="1200" dirty="0"/>
        </a:p>
      </dsp:txBody>
      <dsp:txXfrm>
        <a:off x="10653702" y="2259992"/>
        <a:ext cx="1009689" cy="626915"/>
      </dsp:txXfrm>
    </dsp:sp>
    <dsp:sp modelId="{C3B159DB-2D22-914E-B690-F9D9412A8A64}">
      <dsp:nvSpPr>
        <dsp:cNvPr id="0" name=""/>
        <dsp:cNvSpPr/>
      </dsp:nvSpPr>
      <dsp:spPr>
        <a:xfrm>
          <a:off x="10517676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8D02A-44CE-254C-9A0F-657338F15D7C}">
      <dsp:nvSpPr>
        <dsp:cNvPr id="0" name=""/>
        <dsp:cNvSpPr/>
      </dsp:nvSpPr>
      <dsp:spPr>
        <a:xfrm>
          <a:off x="10634198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Lessons Learnt, </a:t>
          </a:r>
          <a:br>
            <a:rPr lang="en-GB" sz="1600" kern="1200" dirty="0"/>
          </a:br>
          <a:r>
            <a:rPr lang="en-GB" sz="1600" kern="1200" dirty="0"/>
            <a:t>Project Report</a:t>
          </a:r>
        </a:p>
      </dsp:txBody>
      <dsp:txXfrm>
        <a:off x="10653702" y="3230911"/>
        <a:ext cx="1009689" cy="626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F572-DC84-D943-8D79-DDD001406156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5EECB-32AF-CD4C-AB4B-8C5D367F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Project Objective at the Top,  then dependencies (Activities) and sub dependencies (Tasks)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Activities:</a:t>
            </a: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Tasks: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WBS name: Website design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Description: Revamp our old website design based on the new branding.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Completion date: 9/15/21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Budget: $50,000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1: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website design 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2: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brand guidelines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Create messaging framework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Redesign logo (In progress)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Add new photography (Open)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3: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1.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Revamp brand guidelines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</a:t>
            </a: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colors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mood board—Kat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Design UX—Ray Brooks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2.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Create messaging framework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Headline—Daniela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Mission statement—Daniela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Language guidelines—Daniela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3.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Redesign logo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Sketch—Kabir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Mockups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designs—Kat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4.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Add new photography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Photoshoot—Kabir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E10"/>
                </a:solidFill>
                <a:effectLst/>
                <a:latin typeface="inherit"/>
              </a:rPr>
              <a:t>Photo edits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selections—Kabir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00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Project Objective at the Top,  then dependencies (Activities) and sub dependencies (Tasks)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Activities:</a:t>
            </a: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Tasks: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WBS name: Website design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Description: Revamp our old website design based on the new branding.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Completion date: 9/15/21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Budget: $50,000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1: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website design 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2: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brand guidelines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Create messaging framework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Redesign logo (In progress)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Add new photography (Open)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3: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1.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Revamp brand guidelines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</a:t>
            </a: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colors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mood board—Kat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Design UX—Ray Brooks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2.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Create messaging framework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Headline—Daniela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Mission statement—Daniela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Language guidelines—Daniela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3.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Redesign logo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Sketch—Kabir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Mockups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designs—Kat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4.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Add new photography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Photoshoot—Kabir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E10"/>
                </a:solidFill>
                <a:effectLst/>
                <a:latin typeface="inherit"/>
              </a:rPr>
              <a:t>Photo edits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selections—Kabir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8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C9FF-4168-1246-80BF-10D035F8C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0AEC-44AD-9243-9E51-FCA37A9A5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246B-4777-4D48-AFF5-7A5699D8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FA99-90BC-4040-8364-F3973BB2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FEA9-4D15-4342-AC39-380F4460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C0E1-2228-C04A-9DD6-18B4AB70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18B8A-6417-E34B-A743-67238968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4DF2-6453-3340-8C53-6ADF0F46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BD58-45F7-3140-BF04-5FBEF465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4363-29B4-C347-8977-C51EEDBD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B6511-746C-2442-AF67-5C75488A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89A7D-214C-6A48-AF40-66635091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97A6-380C-8C4D-A250-9C379FB2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0C3A-9191-2D45-B4DF-AA01AE30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68C8-ACC7-CB4B-A397-49892109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F39A-61C8-FE44-A366-51B0B40F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9AB6-5920-4C42-9AFA-692F4C71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6767-C61C-8549-937B-9A643578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6AF7-246F-EE4E-8FD9-CB4C90E1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04B9-2B32-F44C-88C2-850FFC83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3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A4E6-B8CF-584E-8BC0-C0163312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9091-5BBC-504F-A5EB-0934C1A8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CE35-1BFB-E848-87FB-B55856A3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800F-BA19-1C44-8F55-33FE09F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32F2-917C-5F4B-B25C-9A5EC00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42CD-CF19-6944-9BF8-0FE7606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E1DB-BDBE-924A-AD6B-08C4054B6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D868A-2447-C744-8C53-0CE7E4F7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1B3FC-C2A5-EE45-AFDE-7A5FBB3D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3AFDB-697A-124A-A044-240B8D1E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2A48A-9B53-D54A-BEAD-2E351FF0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76E7-8487-DF4F-BFF4-3A2B717E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6F6B-092C-9043-BDD7-18E0CCCE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82D72-CCFC-504E-A535-F2C7DD069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0A2F1-A47C-D44B-B946-B66EA80A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409BE-38A7-9147-BB62-8A147AE06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F18BD-3200-104E-8848-A14BE805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8824D-5841-D64D-80D6-310742FB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2389C-12FE-724A-9CE3-F48F01FE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7C5B-B072-2046-BB7F-537C83F8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330D7-6E09-5B48-AE29-D0E98DFB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49B71-4BB9-B044-BA63-D7C9C501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10533-44AD-0640-98E6-123670AA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7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00DF-DB9F-FB4B-861A-718F45BA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47806-B481-D747-AE40-E554CE73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09BD-6D18-1445-A8FB-C6F37FD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FB94-E771-2C4D-84D2-8D7C57DF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FD36-7C50-6442-9F66-BE4C4EF2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B70F1-E778-3A4E-B3C5-56388C6B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79A8D-F8EF-7C42-8BBF-D5E627A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9A96E-B3E3-4C40-9D22-B695D823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8C3C7-90F9-C145-BA31-A25EB1C1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0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1DA0-7944-F240-B644-551636AE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237D5-BE26-4C4F-B281-896E65CE5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87B4-3489-FF4E-9436-33B75F51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A2975-17CD-0141-B7AF-AE634D3C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0967A-15BD-484F-8033-B69DF50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2534B-0823-FD43-A1C5-E38C1E2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5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B26B2-3AEF-E446-86E2-078E979A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8AF2-2198-0B45-B296-AA587769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839E-A69C-B64E-BF91-5C74D5C56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726A-9155-3645-B807-94F9CD48D91A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F50F-5611-9A41-AE5A-9D810BCB3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A1A5-815B-E441-BD92-BBF3CE2A6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5" y="849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 – ‘Data Analytics’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679929"/>
              </p:ext>
            </p:extLst>
          </p:nvPr>
        </p:nvGraphicFramePr>
        <p:xfrm>
          <a:off x="254213" y="1320379"/>
          <a:ext cx="11683574" cy="5332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B0EC95AA-3076-C444-96F4-2EDB11459E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4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50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‘MANAGEMENT’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3226546"/>
              </p:ext>
            </p:extLst>
          </p:nvPr>
        </p:nvGraphicFramePr>
        <p:xfrm>
          <a:off x="254213" y="1688072"/>
          <a:ext cx="11683574" cy="4925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429E0F6E-4552-E145-A1B4-6339A8C644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0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1c734f-cd3c-409a-b830-21836909dd77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2AF445DB6E74EB51FE2F8964C2B9F" ma:contentTypeVersion="12" ma:contentTypeDescription="Create a new document." ma:contentTypeScope="" ma:versionID="39b802ee056450ebb6e15ee6d34ddd0f">
  <xsd:schema xmlns:xsd="http://www.w3.org/2001/XMLSchema" xmlns:xs="http://www.w3.org/2001/XMLSchema" xmlns:p="http://schemas.microsoft.com/office/2006/metadata/properties" xmlns:ns2="3e1c734f-cd3c-409a-b830-21836909dd77" xmlns:ns3="f800943e-7719-4474-9402-4616db300049" targetNamespace="http://schemas.microsoft.com/office/2006/metadata/properties" ma:root="true" ma:fieldsID="6507c090a34c054199273ae218dfd73f" ns2:_="" ns3:_="">
    <xsd:import namespace="3e1c734f-cd3c-409a-b830-21836909dd77"/>
    <xsd:import namespace="f800943e-7719-4474-9402-4616db30004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c734f-cd3c-409a-b830-21836909dd7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353adee-5e9f-4b50-890c-aef0d51a54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0943e-7719-4474-9402-4616db3000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21F58D-3873-412F-96F6-082E7FAD96A2}">
  <ds:schemaRefs>
    <ds:schemaRef ds:uri="http://schemas.microsoft.com/office/2006/metadata/properties"/>
    <ds:schemaRef ds:uri="http://schemas.microsoft.com/office/infopath/2007/PartnerControls"/>
    <ds:schemaRef ds:uri="3e1c734f-cd3c-409a-b830-21836909dd77"/>
  </ds:schemaRefs>
</ds:datastoreItem>
</file>

<file path=customXml/itemProps2.xml><?xml version="1.0" encoding="utf-8"?>
<ds:datastoreItem xmlns:ds="http://schemas.openxmlformats.org/officeDocument/2006/customXml" ds:itemID="{4470A104-2950-4FC0-92BF-F65DBCEC9B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EA3E99-A783-414F-83F7-10B12A95EC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c734f-cd3c-409a-b830-21836909dd77"/>
    <ds:schemaRef ds:uri="f800943e-7719-4474-9402-4616db3000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6745</TotalTime>
  <Words>460</Words>
  <Application>Microsoft Office PowerPoint</Application>
  <PresentationFormat>Widescreen</PresentationFormat>
  <Paragraphs>101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gordita</vt:lpstr>
      <vt:lpstr>inherit</vt:lpstr>
      <vt:lpstr>Office Theme</vt:lpstr>
      <vt:lpstr>WORK BREAKDOWN STRUCTURE –  IP23 Live Project Deliverables – ‘Data Analytics’</vt:lpstr>
      <vt:lpstr>WORK BREAKDOWN STRUCTURE –  IP23 Live Project Deliverables –  ‘MANAGEMENT’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</dc:title>
  <dc:creator>Welcome CC</dc:creator>
  <cp:lastModifiedBy>Neelanshi singh</cp:lastModifiedBy>
  <cp:revision>223</cp:revision>
  <dcterms:created xsi:type="dcterms:W3CDTF">2023-07-15T03:43:48Z</dcterms:created>
  <dcterms:modified xsi:type="dcterms:W3CDTF">2025-06-21T14:09:00Z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</Properties>
</file>