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7FAD-6848-4827-AFAC-025DBFA0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C5EC4-1980-4F9E-854E-1A58C8914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5E38-7645-4D11-AE21-C22E704F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57E-F7E5-4B12-BF2A-2CB0D48573C6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7E971-8380-44B2-AD1F-2E6F8845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205A2-FDFD-4FE0-A616-9ED26535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C2A-10C4-459F-93AD-473AC1411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2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DFE4-AB3D-4DD5-945F-8896D790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72C12-886D-4E15-A07A-E084C4FCD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F907-6444-4870-8D37-81228C65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57E-F7E5-4B12-BF2A-2CB0D48573C6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05ECF-099D-4DA4-B057-661F0D57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BB7F-4BE2-4156-A54F-06557A19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C2A-10C4-459F-93AD-473AC1411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7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98BB8-26A5-4B96-8243-91EA3EDFE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C5330-0474-494E-949C-4D50EDA13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3E36-A9F4-4C51-831F-BA621427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57E-F7E5-4B12-BF2A-2CB0D48573C6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0FD69-2A0F-4BB3-8029-B8DF9FC6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76EBD-2C36-4670-82C3-E4AB2FFF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C2A-10C4-459F-93AD-473AC1411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8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EC23-885B-4A79-95D2-791E63EC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F64C-F917-4C51-B4C8-2D2EC0C2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23A2-CA98-4F0C-ACC9-A132BE0E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57E-F7E5-4B12-BF2A-2CB0D48573C6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7CD7-9DA8-47F8-8FD8-E82DE391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2046-89BA-43D8-8DD9-4EBA6F7F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C2A-10C4-459F-93AD-473AC1411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84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7662-A5BB-4EAE-8D4A-A8928053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233ED-C2BD-473F-8D71-661C5208C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573A7-8949-4CAA-AE45-00DC0F69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57E-F7E5-4B12-BF2A-2CB0D48573C6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9FA91-271B-42F6-B4A8-D7B26E28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34AA8-3330-4CD9-8C12-DFB427D8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C2A-10C4-459F-93AD-473AC1411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762F-6A7C-454D-8519-283392E8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B1F49-DE6C-4F13-BA9C-7ED6039D3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2D9A-9395-407D-AAFE-53BA9A45D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9BD5E-B020-49AF-B70C-039164DB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57E-F7E5-4B12-BF2A-2CB0D48573C6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01723-14CA-4DC6-BF9E-5981AF60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02510-27C2-411A-9401-E97D6C14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C2A-10C4-459F-93AD-473AC1411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13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1A10-8FBD-43CE-B489-6AEAD10C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029F-9A62-41FB-A88D-9B4077A9E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67DE3-9314-4C7F-A8C5-445A1AFFD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89FBA-AB4C-4C03-85B4-17D2E763B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A150E-B189-4BEB-89E4-63F26D252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7EEB9-E6F1-42A1-9FA2-ACB9A9E9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57E-F7E5-4B12-BF2A-2CB0D48573C6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A4F13-6965-492D-9964-DF7D4EB1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D0E80-C6C0-4909-BE8B-F0D329B1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C2A-10C4-459F-93AD-473AC1411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57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7F8A-5643-4076-94CE-88D3D062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051D9-F576-4881-A8B4-2E74E9F1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57E-F7E5-4B12-BF2A-2CB0D48573C6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D3203-E93B-4D2A-B51E-9BEABC30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79B1B-2CBE-4546-8483-30360D63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C2A-10C4-459F-93AD-473AC1411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61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DB476-C780-48BD-8EC4-91A97945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57E-F7E5-4B12-BF2A-2CB0D48573C6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B1070-ED37-42D3-A838-FA035E79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F3CE0-4375-4DCC-8855-B5DA1A68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C2A-10C4-459F-93AD-473AC1411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90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AAAA-8B45-4C39-ADF3-65712CCE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0AE53-C174-4AFD-98AF-C0605D18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3BB27-CFA4-4E70-A58F-55289E34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15ABD-026E-4C4A-812F-DCAC639D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57E-F7E5-4B12-BF2A-2CB0D48573C6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F18B2-7F1E-4F7B-8381-FD62A112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393D7-39BD-4D10-956C-BC5FEE47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C2A-10C4-459F-93AD-473AC1411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11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9A55-262D-476C-AF91-398EAC9F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1765C-6DF3-4019-BCE1-E0027F257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DC42A-8BCC-4E24-87BC-B80167A2F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A8582-920D-4843-96EA-F8800905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57E-F7E5-4B12-BF2A-2CB0D48573C6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C80B2-ACFA-47C7-AA4F-FA818BD5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4F4B6-71CE-457A-AEC1-10D8C5E6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1C2A-10C4-459F-93AD-473AC1411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22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165F7-18ED-4F90-88AF-C8C9C534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516BA-FCEF-4BDC-879A-E40560D20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5BAF-B59D-4F2F-9848-C6EAAA8BF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8C57E-F7E5-4B12-BF2A-2CB0D48573C6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D5A4A-6759-4FB0-BEE4-B7F1C2E76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291F6-8506-4742-8FAB-46437DB5F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1C2A-10C4-459F-93AD-473AC1411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7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ADB87D-70C6-47DD-B233-DBD4DDFA5EF2}"/>
              </a:ext>
            </a:extLst>
          </p:cNvPr>
          <p:cNvSpPr/>
          <p:nvPr/>
        </p:nvSpPr>
        <p:spPr>
          <a:xfrm>
            <a:off x="4611757" y="2421836"/>
            <a:ext cx="2451652" cy="308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Controller(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/test/java)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B9F419-E387-4237-8F40-468237EA0912}"/>
              </a:ext>
            </a:extLst>
          </p:cNvPr>
          <p:cNvSpPr/>
          <p:nvPr/>
        </p:nvSpPr>
        <p:spPr>
          <a:xfrm>
            <a:off x="1696278" y="1338471"/>
            <a:ext cx="1749287" cy="6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Drivers(Chrome, fire fox, </a:t>
            </a:r>
            <a:r>
              <a:rPr lang="en-US" dirty="0" err="1"/>
              <a:t>etc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AEBD7A-A666-447D-B3DF-4D5D48B78B32}"/>
              </a:ext>
            </a:extLst>
          </p:cNvPr>
          <p:cNvSpPr/>
          <p:nvPr/>
        </p:nvSpPr>
        <p:spPr>
          <a:xfrm>
            <a:off x="1696278" y="2421837"/>
            <a:ext cx="1749287" cy="1659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797774-402E-4D3F-A613-0335939D2CBF}"/>
              </a:ext>
            </a:extLst>
          </p:cNvPr>
          <p:cNvSpPr/>
          <p:nvPr/>
        </p:nvSpPr>
        <p:spPr>
          <a:xfrm>
            <a:off x="1789043" y="2610679"/>
            <a:ext cx="1524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2B7594-AE6F-46A0-9368-88B74E2F39DA}"/>
              </a:ext>
            </a:extLst>
          </p:cNvPr>
          <p:cNvSpPr/>
          <p:nvPr/>
        </p:nvSpPr>
        <p:spPr>
          <a:xfrm>
            <a:off x="1808921" y="3309731"/>
            <a:ext cx="1524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F2C57-9360-4E9D-A73D-035B30E980AA}"/>
              </a:ext>
            </a:extLst>
          </p:cNvPr>
          <p:cNvSpPr/>
          <p:nvPr/>
        </p:nvSpPr>
        <p:spPr>
          <a:xfrm>
            <a:off x="1696278" y="4081671"/>
            <a:ext cx="1749287" cy="188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/main/java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7E197-4CD5-4D9D-8BF9-04D7E06170D8}"/>
              </a:ext>
            </a:extLst>
          </p:cNvPr>
          <p:cNvSpPr/>
          <p:nvPr/>
        </p:nvSpPr>
        <p:spPr>
          <a:xfrm>
            <a:off x="4611757" y="2729948"/>
            <a:ext cx="2451652" cy="15405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Flights Checking Page</a:t>
            </a:r>
          </a:p>
          <a:p>
            <a:pPr algn="ctr"/>
            <a:r>
              <a:rPr lang="en-US" dirty="0"/>
              <a:t>Homepage</a:t>
            </a:r>
          </a:p>
          <a:p>
            <a:pPr algn="ctr"/>
            <a:r>
              <a:rPr lang="en-US" dirty="0"/>
              <a:t>Hotel Page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32E75-978F-44B8-8B1A-EC8CD5E327CE}"/>
              </a:ext>
            </a:extLst>
          </p:cNvPr>
          <p:cNvSpPr/>
          <p:nvPr/>
        </p:nvSpPr>
        <p:spPr>
          <a:xfrm>
            <a:off x="7898296" y="1351723"/>
            <a:ext cx="2597426" cy="622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Allure results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4017CB-49D8-475D-BD5F-6680755989E1}"/>
              </a:ext>
            </a:extLst>
          </p:cNvPr>
          <p:cNvSpPr/>
          <p:nvPr/>
        </p:nvSpPr>
        <p:spPr>
          <a:xfrm>
            <a:off x="1696278" y="5930347"/>
            <a:ext cx="2597426" cy="381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B9D93-0488-4808-904A-E668EF6EBAA1}"/>
              </a:ext>
            </a:extLst>
          </p:cNvPr>
          <p:cNvSpPr/>
          <p:nvPr/>
        </p:nvSpPr>
        <p:spPr>
          <a:xfrm>
            <a:off x="7898296" y="3064565"/>
            <a:ext cx="2597426" cy="490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Reports(extent </a:t>
            </a:r>
          </a:p>
          <a:p>
            <a:pPr algn="ctr"/>
            <a:r>
              <a:rPr lang="en-US" dirty="0"/>
              <a:t>reports)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1B7E43-2C54-4620-B6AD-050367CAED85}"/>
              </a:ext>
            </a:extLst>
          </p:cNvPr>
          <p:cNvSpPr/>
          <p:nvPr/>
        </p:nvSpPr>
        <p:spPr>
          <a:xfrm>
            <a:off x="7898296" y="3780182"/>
            <a:ext cx="2597426" cy="490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Resources(log4j)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AE531D-1F03-41C6-8F0D-347CADF46B35}"/>
              </a:ext>
            </a:extLst>
          </p:cNvPr>
          <p:cNvSpPr/>
          <p:nvPr/>
        </p:nvSpPr>
        <p:spPr>
          <a:xfrm>
            <a:off x="4611757" y="1325217"/>
            <a:ext cx="2451652" cy="649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Screenshots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FF96B1-46B4-4EE6-A4E4-704EDC631674}"/>
              </a:ext>
            </a:extLst>
          </p:cNvPr>
          <p:cNvSpPr/>
          <p:nvPr/>
        </p:nvSpPr>
        <p:spPr>
          <a:xfrm>
            <a:off x="4611757" y="4969565"/>
            <a:ext cx="2451652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5622A8-6E74-4231-A066-C0F2213C3CAD}"/>
              </a:ext>
            </a:extLst>
          </p:cNvPr>
          <p:cNvSpPr/>
          <p:nvPr/>
        </p:nvSpPr>
        <p:spPr>
          <a:xfrm>
            <a:off x="7898288" y="2449994"/>
            <a:ext cx="2597426" cy="490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Xml files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121C47-3ACC-438D-8F56-84A5C8D3659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45565" y="3251754"/>
            <a:ext cx="1166192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F7FDDD-A756-4E4B-8B7F-BDECDEB2AC1C}"/>
              </a:ext>
            </a:extLst>
          </p:cNvPr>
          <p:cNvCxnSpPr/>
          <p:nvPr/>
        </p:nvCxnSpPr>
        <p:spPr>
          <a:xfrm flipH="1" flipV="1">
            <a:off x="3445565" y="1974574"/>
            <a:ext cx="1166192" cy="44726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AC4524-E33C-432F-8429-5438BCBD9B24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V="1">
            <a:off x="5837583" y="4270514"/>
            <a:ext cx="0" cy="699051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B7F404-88C9-47F1-AD4E-CB02ED8786F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548190" y="1974575"/>
            <a:ext cx="22732" cy="447262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31B1C9-5205-45E2-8AEF-FA14B5C63BBB}"/>
              </a:ext>
            </a:extLst>
          </p:cNvPr>
          <p:cNvCxnSpPr>
            <a:cxnSpLocks/>
          </p:cNvCxnSpPr>
          <p:nvPr/>
        </p:nvCxnSpPr>
        <p:spPr>
          <a:xfrm flipV="1">
            <a:off x="5736765" y="1974575"/>
            <a:ext cx="0" cy="447261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8663AB-F0FB-4EF1-8DFB-99D4F53E37F8}"/>
              </a:ext>
            </a:extLst>
          </p:cNvPr>
          <p:cNvCxnSpPr>
            <a:cxnSpLocks/>
          </p:cNvCxnSpPr>
          <p:nvPr/>
        </p:nvCxnSpPr>
        <p:spPr>
          <a:xfrm>
            <a:off x="2432436" y="4270513"/>
            <a:ext cx="0" cy="1659834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CBBC1D-2E8C-433D-AB52-1F34155170C7}"/>
              </a:ext>
            </a:extLst>
          </p:cNvPr>
          <p:cNvCxnSpPr>
            <a:cxnSpLocks/>
          </p:cNvCxnSpPr>
          <p:nvPr/>
        </p:nvCxnSpPr>
        <p:spPr>
          <a:xfrm>
            <a:off x="7063401" y="2690901"/>
            <a:ext cx="834887" cy="1658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184807-3787-4CBF-B64A-DA3363B29146}"/>
              </a:ext>
            </a:extLst>
          </p:cNvPr>
          <p:cNvCxnSpPr>
            <a:cxnSpLocks/>
          </p:cNvCxnSpPr>
          <p:nvPr/>
        </p:nvCxnSpPr>
        <p:spPr>
          <a:xfrm>
            <a:off x="7063401" y="3250096"/>
            <a:ext cx="834887" cy="1658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74ED67-63E9-4ABD-AFF0-4C60DB40EB2F}"/>
              </a:ext>
            </a:extLst>
          </p:cNvPr>
          <p:cNvCxnSpPr>
            <a:cxnSpLocks/>
          </p:cNvCxnSpPr>
          <p:nvPr/>
        </p:nvCxnSpPr>
        <p:spPr>
          <a:xfrm>
            <a:off x="7063401" y="3954191"/>
            <a:ext cx="834887" cy="1658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517167-41CC-4E08-B4D3-C8B69B093ED5}"/>
              </a:ext>
            </a:extLst>
          </p:cNvPr>
          <p:cNvCxnSpPr>
            <a:cxnSpLocks/>
          </p:cNvCxnSpPr>
          <p:nvPr/>
        </p:nvCxnSpPr>
        <p:spPr>
          <a:xfrm flipH="1">
            <a:off x="7056731" y="1974574"/>
            <a:ext cx="841557" cy="4621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28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NEELA</dc:creator>
  <cp:lastModifiedBy>SANDEEP NEELA</cp:lastModifiedBy>
  <cp:revision>31</cp:revision>
  <dcterms:created xsi:type="dcterms:W3CDTF">2019-11-19T16:08:37Z</dcterms:created>
  <dcterms:modified xsi:type="dcterms:W3CDTF">2019-11-19T16:32:40Z</dcterms:modified>
</cp:coreProperties>
</file>