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 id="2147483697" r:id="rId2"/>
    <p:sldMasterId id="2147483698" r:id="rId3"/>
    <p:sldMasterId id="2147483699" r:id="rId4"/>
  </p:sldMasterIdLst>
  <p:notesMasterIdLst>
    <p:notesMasterId r:id="rId31"/>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84" r:id="rId20"/>
    <p:sldId id="285" r:id="rId21"/>
    <p:sldId id="286" r:id="rId22"/>
    <p:sldId id="274" r:id="rId23"/>
    <p:sldId id="277" r:id="rId24"/>
    <p:sldId id="279" r:id="rId25"/>
    <p:sldId id="278" r:id="rId26"/>
    <p:sldId id="280" r:id="rId27"/>
    <p:sldId id="283" r:id="rId28"/>
    <p:sldId id="271" r:id="rId29"/>
    <p:sldId id="272" r:id="rId30"/>
  </p:sldIdLst>
  <p:sldSz cx="9144000" cy="5143500" type="screen16x9"/>
  <p:notesSz cx="7772400" cy="10058400"/>
  <p:embeddedFontLst>
    <p:embeddedFont>
      <p:font typeface="Calibri" panose="020F0502020204030204" pitchFamily="34" charset="0"/>
      <p:regular r:id="rId32"/>
      <p:bold r:id="rId33"/>
      <p:italic r:id="rId34"/>
      <p:boldItalic r:id="rId35"/>
    </p:embeddedFont>
    <p:embeddedFont>
      <p:font typeface="Garamond" panose="02020404030301010803" pitchFamily="18"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2" d="100"/>
          <a:sy n="162" d="100"/>
        </p:scale>
        <p:origin x="14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8.fntdata"/><Relationship Id="rId21" Type="http://schemas.openxmlformats.org/officeDocument/2006/relationships/slide" Target="slides/slide17.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5.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8: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8: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9: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9: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7a5ecaf557_1_16: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g7a5ecaf557_1_16: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0: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p10: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7a5ecaf557_1_27: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g7a5ecaf557_1_27: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7a5ecaf557_1_35: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g7a5ecaf557_1_35: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1: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p11: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2: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p1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2: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3: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3: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4: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4: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7a5701ca1d_0_4: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g7a5701ca1d_0_4: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7a5ecaf557_1_5: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g7a5ecaf557_1_5: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5: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5: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6: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6: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7: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7: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1780920" y="2098440"/>
            <a:ext cx="5581800" cy="279720"/>
          </a:xfrm>
          <a:prstGeom prst="rect">
            <a:avLst/>
          </a:prstGeom>
          <a:noFill/>
          <a:ln>
            <a:noFill/>
          </a:ln>
        </p:spPr>
        <p:txBody>
          <a:bodyPr spcFirstLastPara="1" wrap="square" lIns="0" tIns="0" rIns="0" bIns="0" anchor="ctr"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1"/>
          <p:cNvSpPr txBox="1">
            <a:spLocks noGrp="1"/>
          </p:cNvSpPr>
          <p:nvPr>
            <p:ph type="body" idx="2"/>
          </p:nvPr>
        </p:nvSpPr>
        <p:spPr>
          <a:xfrm>
            <a:off x="1780920" y="2405160"/>
            <a:ext cx="5581800" cy="279720"/>
          </a:xfrm>
          <a:prstGeom prst="rect">
            <a:avLst/>
          </a:prstGeom>
          <a:noFill/>
          <a:ln>
            <a:noFill/>
          </a:ln>
        </p:spPr>
        <p:txBody>
          <a:bodyPr spcFirstLastPara="1" wrap="square" lIns="0" tIns="0" rIns="0" bIns="0" anchor="ctr"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1780920" y="2098440"/>
            <a:ext cx="2723760" cy="279720"/>
          </a:xfrm>
          <a:prstGeom prst="rect">
            <a:avLst/>
          </a:prstGeom>
          <a:noFill/>
          <a:ln>
            <a:noFill/>
          </a:ln>
        </p:spPr>
        <p:txBody>
          <a:bodyPr spcFirstLastPara="1" wrap="square" lIns="0" tIns="0" rIns="0" bIns="0" anchor="ctr"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4641120" y="2098440"/>
            <a:ext cx="2723760" cy="279720"/>
          </a:xfrm>
          <a:prstGeom prst="rect">
            <a:avLst/>
          </a:prstGeom>
          <a:noFill/>
          <a:ln>
            <a:noFill/>
          </a:ln>
        </p:spPr>
        <p:txBody>
          <a:bodyPr spcFirstLastPara="1" wrap="square" lIns="0" tIns="0" rIns="0" bIns="0" anchor="ctr"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body" idx="3"/>
          </p:nvPr>
        </p:nvSpPr>
        <p:spPr>
          <a:xfrm>
            <a:off x="1780920" y="2405160"/>
            <a:ext cx="2723760" cy="279720"/>
          </a:xfrm>
          <a:prstGeom prst="rect">
            <a:avLst/>
          </a:prstGeom>
          <a:noFill/>
          <a:ln>
            <a:noFill/>
          </a:ln>
        </p:spPr>
        <p:txBody>
          <a:bodyPr spcFirstLastPara="1" wrap="square" lIns="0" tIns="0" rIns="0" bIns="0" anchor="ctr"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2"/>
          <p:cNvSpPr txBox="1">
            <a:spLocks noGrp="1"/>
          </p:cNvSpPr>
          <p:nvPr>
            <p:ph type="body" idx="4"/>
          </p:nvPr>
        </p:nvSpPr>
        <p:spPr>
          <a:xfrm>
            <a:off x="4641120" y="2405160"/>
            <a:ext cx="2723760" cy="279720"/>
          </a:xfrm>
          <a:prstGeom prst="rect">
            <a:avLst/>
          </a:prstGeom>
          <a:noFill/>
          <a:ln>
            <a:noFill/>
          </a:ln>
        </p:spPr>
        <p:txBody>
          <a:bodyPr spcFirstLastPara="1" wrap="square" lIns="0" tIns="0" rIns="0" bIns="0" anchor="ctr"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3"/>
          <p:cNvSpPr txBox="1">
            <a:spLocks noGrp="1"/>
          </p:cNvSpPr>
          <p:nvPr>
            <p:ph type="body" idx="1"/>
          </p:nvPr>
        </p:nvSpPr>
        <p:spPr>
          <a:xfrm>
            <a:off x="1780920" y="2098440"/>
            <a:ext cx="1797120" cy="279720"/>
          </a:xfrm>
          <a:prstGeom prst="rect">
            <a:avLst/>
          </a:prstGeom>
          <a:noFill/>
          <a:ln>
            <a:noFill/>
          </a:ln>
        </p:spPr>
        <p:txBody>
          <a:bodyPr spcFirstLastPara="1" wrap="square" lIns="0" tIns="0" rIns="0" bIns="0" anchor="ctr"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13"/>
          <p:cNvSpPr txBox="1">
            <a:spLocks noGrp="1"/>
          </p:cNvSpPr>
          <p:nvPr>
            <p:ph type="body" idx="2"/>
          </p:nvPr>
        </p:nvSpPr>
        <p:spPr>
          <a:xfrm>
            <a:off x="3668400" y="2098440"/>
            <a:ext cx="1797120" cy="279720"/>
          </a:xfrm>
          <a:prstGeom prst="rect">
            <a:avLst/>
          </a:prstGeom>
          <a:noFill/>
          <a:ln>
            <a:noFill/>
          </a:ln>
        </p:spPr>
        <p:txBody>
          <a:bodyPr spcFirstLastPara="1" wrap="square" lIns="0" tIns="0" rIns="0" bIns="0" anchor="ctr"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13"/>
          <p:cNvSpPr txBox="1">
            <a:spLocks noGrp="1"/>
          </p:cNvSpPr>
          <p:nvPr>
            <p:ph type="body" idx="3"/>
          </p:nvPr>
        </p:nvSpPr>
        <p:spPr>
          <a:xfrm>
            <a:off x="5555520" y="2098440"/>
            <a:ext cx="1797120" cy="279720"/>
          </a:xfrm>
          <a:prstGeom prst="rect">
            <a:avLst/>
          </a:prstGeom>
          <a:noFill/>
          <a:ln>
            <a:noFill/>
          </a:ln>
        </p:spPr>
        <p:txBody>
          <a:bodyPr spcFirstLastPara="1" wrap="square" lIns="0" tIns="0" rIns="0" bIns="0" anchor="ctr"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3"/>
          <p:cNvSpPr txBox="1">
            <a:spLocks noGrp="1"/>
          </p:cNvSpPr>
          <p:nvPr>
            <p:ph type="body" idx="4"/>
          </p:nvPr>
        </p:nvSpPr>
        <p:spPr>
          <a:xfrm>
            <a:off x="1780920" y="2405160"/>
            <a:ext cx="1797120" cy="279720"/>
          </a:xfrm>
          <a:prstGeom prst="rect">
            <a:avLst/>
          </a:prstGeom>
          <a:noFill/>
          <a:ln>
            <a:noFill/>
          </a:ln>
        </p:spPr>
        <p:txBody>
          <a:bodyPr spcFirstLastPara="1" wrap="square" lIns="0" tIns="0" rIns="0" bIns="0" anchor="ctr"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5"/>
          </p:nvPr>
        </p:nvSpPr>
        <p:spPr>
          <a:xfrm>
            <a:off x="3668400" y="2405160"/>
            <a:ext cx="1797120" cy="279720"/>
          </a:xfrm>
          <a:prstGeom prst="rect">
            <a:avLst/>
          </a:prstGeom>
          <a:noFill/>
          <a:ln>
            <a:noFill/>
          </a:ln>
        </p:spPr>
        <p:txBody>
          <a:bodyPr spcFirstLastPara="1" wrap="square" lIns="0" tIns="0" rIns="0" bIns="0" anchor="ctr"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3"/>
          <p:cNvSpPr txBox="1">
            <a:spLocks noGrp="1"/>
          </p:cNvSpPr>
          <p:nvPr>
            <p:ph type="body" idx="6"/>
          </p:nvPr>
        </p:nvSpPr>
        <p:spPr>
          <a:xfrm>
            <a:off x="5555520" y="2405160"/>
            <a:ext cx="1797120" cy="279720"/>
          </a:xfrm>
          <a:prstGeom prst="rect">
            <a:avLst/>
          </a:prstGeom>
          <a:noFill/>
          <a:ln>
            <a:noFill/>
          </a:ln>
        </p:spPr>
        <p:txBody>
          <a:bodyPr spcFirstLastPara="1" wrap="square" lIns="0" tIns="0" rIns="0" bIns="0" anchor="ctr"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8"/>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6"/>
          <p:cNvSpPr txBox="1">
            <a:spLocks noGrp="1"/>
          </p:cNvSpPr>
          <p:nvPr>
            <p:ph type="subTitle" idx="1"/>
          </p:nvPr>
        </p:nvSpPr>
        <p:spPr>
          <a:xfrm>
            <a:off x="1780920" y="2098440"/>
            <a:ext cx="5581800" cy="58716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7"/>
          <p:cNvSpPr txBox="1">
            <a:spLocks noGrp="1"/>
          </p:cNvSpPr>
          <p:nvPr>
            <p:ph type="body" idx="1"/>
          </p:nvPr>
        </p:nvSpPr>
        <p:spPr>
          <a:xfrm>
            <a:off x="1780920" y="2098440"/>
            <a:ext cx="5581800" cy="58716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5"/>
        <p:cNvGrpSpPr/>
        <p:nvPr/>
      </p:nvGrpSpPr>
      <p:grpSpPr>
        <a:xfrm>
          <a:off x="0" y="0"/>
          <a:ext cx="0" cy="0"/>
          <a:chOff x="0" y="0"/>
          <a:chExt cx="0" cy="0"/>
        </a:xfrm>
      </p:grpSpPr>
      <p:sp>
        <p:nvSpPr>
          <p:cNvPr id="76" name="Google Shape;76;p1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8"/>
          <p:cNvSpPr txBox="1">
            <a:spLocks noGrp="1"/>
          </p:cNvSpPr>
          <p:nvPr>
            <p:ph type="body" idx="1"/>
          </p:nvPr>
        </p:nvSpPr>
        <p:spPr>
          <a:xfrm>
            <a:off x="1780920" y="2098440"/>
            <a:ext cx="2723760" cy="58716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8"/>
          <p:cNvSpPr txBox="1">
            <a:spLocks noGrp="1"/>
          </p:cNvSpPr>
          <p:nvPr>
            <p:ph type="body" idx="2"/>
          </p:nvPr>
        </p:nvSpPr>
        <p:spPr>
          <a:xfrm>
            <a:off x="4641120" y="2098440"/>
            <a:ext cx="2723760" cy="58716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9"/>
        <p:cNvGrpSpPr/>
        <p:nvPr/>
      </p:nvGrpSpPr>
      <p:grpSpPr>
        <a:xfrm>
          <a:off x="0" y="0"/>
          <a:ext cx="0" cy="0"/>
          <a:chOff x="0" y="0"/>
          <a:chExt cx="0" cy="0"/>
        </a:xfrm>
      </p:grpSpPr>
      <p:sp>
        <p:nvSpPr>
          <p:cNvPr id="80" name="Google Shape;80;p1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81"/>
        <p:cNvGrpSpPr/>
        <p:nvPr/>
      </p:nvGrpSpPr>
      <p:grpSpPr>
        <a:xfrm>
          <a:off x="0" y="0"/>
          <a:ext cx="0" cy="0"/>
          <a:chOff x="0" y="0"/>
          <a:chExt cx="0" cy="0"/>
        </a:xfrm>
      </p:grpSpPr>
      <p:sp>
        <p:nvSpPr>
          <p:cNvPr id="82" name="Google Shape;82;p20"/>
          <p:cNvSpPr txBox="1">
            <a:spLocks noGrp="1"/>
          </p:cNvSpPr>
          <p:nvPr>
            <p:ph type="subTitle" idx="1"/>
          </p:nvPr>
        </p:nvSpPr>
        <p:spPr>
          <a:xfrm>
            <a:off x="457200" y="205200"/>
            <a:ext cx="8229240" cy="398124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83"/>
        <p:cNvGrpSpPr/>
        <p:nvPr/>
      </p:nvGrpSpPr>
      <p:grpSpPr>
        <a:xfrm>
          <a:off x="0" y="0"/>
          <a:ext cx="0" cy="0"/>
          <a:chOff x="0" y="0"/>
          <a:chExt cx="0" cy="0"/>
        </a:xfrm>
      </p:grpSpPr>
      <p:sp>
        <p:nvSpPr>
          <p:cNvPr id="84" name="Google Shape;84;p2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21"/>
          <p:cNvSpPr txBox="1">
            <a:spLocks noGrp="1"/>
          </p:cNvSpPr>
          <p:nvPr>
            <p:ph type="body" idx="1"/>
          </p:nvPr>
        </p:nvSpPr>
        <p:spPr>
          <a:xfrm>
            <a:off x="1780920" y="2098440"/>
            <a:ext cx="2723760" cy="2797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21"/>
          <p:cNvSpPr txBox="1">
            <a:spLocks noGrp="1"/>
          </p:cNvSpPr>
          <p:nvPr>
            <p:ph type="body" idx="2"/>
          </p:nvPr>
        </p:nvSpPr>
        <p:spPr>
          <a:xfrm>
            <a:off x="4641120" y="2098440"/>
            <a:ext cx="2723760" cy="58716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21"/>
          <p:cNvSpPr txBox="1">
            <a:spLocks noGrp="1"/>
          </p:cNvSpPr>
          <p:nvPr>
            <p:ph type="body" idx="3"/>
          </p:nvPr>
        </p:nvSpPr>
        <p:spPr>
          <a:xfrm>
            <a:off x="1780920" y="2405160"/>
            <a:ext cx="2723760" cy="2797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3"/>
          <p:cNvSpPr txBox="1">
            <a:spLocks noGrp="1"/>
          </p:cNvSpPr>
          <p:nvPr>
            <p:ph type="subTitle" idx="1"/>
          </p:nvPr>
        </p:nvSpPr>
        <p:spPr>
          <a:xfrm>
            <a:off x="1780920" y="2098440"/>
            <a:ext cx="5581800" cy="58716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8"/>
        <p:cNvGrpSpPr/>
        <p:nvPr/>
      </p:nvGrpSpPr>
      <p:grpSpPr>
        <a:xfrm>
          <a:off x="0" y="0"/>
          <a:ext cx="0" cy="0"/>
          <a:chOff x="0" y="0"/>
          <a:chExt cx="0" cy="0"/>
        </a:xfrm>
      </p:grpSpPr>
      <p:sp>
        <p:nvSpPr>
          <p:cNvPr id="89" name="Google Shape;89;p2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22"/>
          <p:cNvSpPr txBox="1">
            <a:spLocks noGrp="1"/>
          </p:cNvSpPr>
          <p:nvPr>
            <p:ph type="body" idx="1"/>
          </p:nvPr>
        </p:nvSpPr>
        <p:spPr>
          <a:xfrm>
            <a:off x="1780920" y="2098440"/>
            <a:ext cx="2723760" cy="58716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2"/>
          <p:cNvSpPr txBox="1">
            <a:spLocks noGrp="1"/>
          </p:cNvSpPr>
          <p:nvPr>
            <p:ph type="body" idx="2"/>
          </p:nvPr>
        </p:nvSpPr>
        <p:spPr>
          <a:xfrm>
            <a:off x="4641120" y="2098440"/>
            <a:ext cx="2723760" cy="2797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22"/>
          <p:cNvSpPr txBox="1">
            <a:spLocks noGrp="1"/>
          </p:cNvSpPr>
          <p:nvPr>
            <p:ph type="body" idx="3"/>
          </p:nvPr>
        </p:nvSpPr>
        <p:spPr>
          <a:xfrm>
            <a:off x="4641120" y="2405160"/>
            <a:ext cx="2723760" cy="2797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93"/>
        <p:cNvGrpSpPr/>
        <p:nvPr/>
      </p:nvGrpSpPr>
      <p:grpSpPr>
        <a:xfrm>
          <a:off x="0" y="0"/>
          <a:ext cx="0" cy="0"/>
          <a:chOff x="0" y="0"/>
          <a:chExt cx="0" cy="0"/>
        </a:xfrm>
      </p:grpSpPr>
      <p:sp>
        <p:nvSpPr>
          <p:cNvPr id="94" name="Google Shape;94;p2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23"/>
          <p:cNvSpPr txBox="1">
            <a:spLocks noGrp="1"/>
          </p:cNvSpPr>
          <p:nvPr>
            <p:ph type="body" idx="1"/>
          </p:nvPr>
        </p:nvSpPr>
        <p:spPr>
          <a:xfrm>
            <a:off x="1780920" y="2098440"/>
            <a:ext cx="2723760" cy="2797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23"/>
          <p:cNvSpPr txBox="1">
            <a:spLocks noGrp="1"/>
          </p:cNvSpPr>
          <p:nvPr>
            <p:ph type="body" idx="2"/>
          </p:nvPr>
        </p:nvSpPr>
        <p:spPr>
          <a:xfrm>
            <a:off x="4641120" y="2098440"/>
            <a:ext cx="2723760" cy="2797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23"/>
          <p:cNvSpPr txBox="1">
            <a:spLocks noGrp="1"/>
          </p:cNvSpPr>
          <p:nvPr>
            <p:ph type="body" idx="3"/>
          </p:nvPr>
        </p:nvSpPr>
        <p:spPr>
          <a:xfrm>
            <a:off x="1780920" y="2405160"/>
            <a:ext cx="5581800" cy="2797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8"/>
        <p:cNvGrpSpPr/>
        <p:nvPr/>
      </p:nvGrpSpPr>
      <p:grpSpPr>
        <a:xfrm>
          <a:off x="0" y="0"/>
          <a:ext cx="0" cy="0"/>
          <a:chOff x="0" y="0"/>
          <a:chExt cx="0" cy="0"/>
        </a:xfrm>
      </p:grpSpPr>
      <p:sp>
        <p:nvSpPr>
          <p:cNvPr id="99" name="Google Shape;99;p2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24"/>
          <p:cNvSpPr txBox="1">
            <a:spLocks noGrp="1"/>
          </p:cNvSpPr>
          <p:nvPr>
            <p:ph type="body" idx="1"/>
          </p:nvPr>
        </p:nvSpPr>
        <p:spPr>
          <a:xfrm>
            <a:off x="1780920" y="2098440"/>
            <a:ext cx="5581800" cy="2797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p24"/>
          <p:cNvSpPr txBox="1">
            <a:spLocks noGrp="1"/>
          </p:cNvSpPr>
          <p:nvPr>
            <p:ph type="body" idx="2"/>
          </p:nvPr>
        </p:nvSpPr>
        <p:spPr>
          <a:xfrm>
            <a:off x="1780920" y="2405160"/>
            <a:ext cx="5581800" cy="2797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02"/>
        <p:cNvGrpSpPr/>
        <p:nvPr/>
      </p:nvGrpSpPr>
      <p:grpSpPr>
        <a:xfrm>
          <a:off x="0" y="0"/>
          <a:ext cx="0" cy="0"/>
          <a:chOff x="0" y="0"/>
          <a:chExt cx="0" cy="0"/>
        </a:xfrm>
      </p:grpSpPr>
      <p:sp>
        <p:nvSpPr>
          <p:cNvPr id="103" name="Google Shape;103;p25"/>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25"/>
          <p:cNvSpPr txBox="1">
            <a:spLocks noGrp="1"/>
          </p:cNvSpPr>
          <p:nvPr>
            <p:ph type="body" idx="1"/>
          </p:nvPr>
        </p:nvSpPr>
        <p:spPr>
          <a:xfrm>
            <a:off x="1780920" y="2098440"/>
            <a:ext cx="2723760" cy="2797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25"/>
          <p:cNvSpPr txBox="1">
            <a:spLocks noGrp="1"/>
          </p:cNvSpPr>
          <p:nvPr>
            <p:ph type="body" idx="2"/>
          </p:nvPr>
        </p:nvSpPr>
        <p:spPr>
          <a:xfrm>
            <a:off x="4641120" y="2098440"/>
            <a:ext cx="2723760" cy="2797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25"/>
          <p:cNvSpPr txBox="1">
            <a:spLocks noGrp="1"/>
          </p:cNvSpPr>
          <p:nvPr>
            <p:ph type="body" idx="3"/>
          </p:nvPr>
        </p:nvSpPr>
        <p:spPr>
          <a:xfrm>
            <a:off x="1780920" y="2405160"/>
            <a:ext cx="2723760" cy="2797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25"/>
          <p:cNvSpPr txBox="1">
            <a:spLocks noGrp="1"/>
          </p:cNvSpPr>
          <p:nvPr>
            <p:ph type="body" idx="4"/>
          </p:nvPr>
        </p:nvSpPr>
        <p:spPr>
          <a:xfrm>
            <a:off x="4641120" y="2405160"/>
            <a:ext cx="2723760" cy="2797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8"/>
        <p:cNvGrpSpPr/>
        <p:nvPr/>
      </p:nvGrpSpPr>
      <p:grpSpPr>
        <a:xfrm>
          <a:off x="0" y="0"/>
          <a:ext cx="0" cy="0"/>
          <a:chOff x="0" y="0"/>
          <a:chExt cx="0" cy="0"/>
        </a:xfrm>
      </p:grpSpPr>
      <p:sp>
        <p:nvSpPr>
          <p:cNvPr id="109" name="Google Shape;109;p26"/>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26"/>
          <p:cNvSpPr txBox="1">
            <a:spLocks noGrp="1"/>
          </p:cNvSpPr>
          <p:nvPr>
            <p:ph type="body" idx="1"/>
          </p:nvPr>
        </p:nvSpPr>
        <p:spPr>
          <a:xfrm>
            <a:off x="1780920" y="2098440"/>
            <a:ext cx="1797120" cy="2797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26"/>
          <p:cNvSpPr txBox="1">
            <a:spLocks noGrp="1"/>
          </p:cNvSpPr>
          <p:nvPr>
            <p:ph type="body" idx="2"/>
          </p:nvPr>
        </p:nvSpPr>
        <p:spPr>
          <a:xfrm>
            <a:off x="3668400" y="2098440"/>
            <a:ext cx="1797120" cy="2797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26"/>
          <p:cNvSpPr txBox="1">
            <a:spLocks noGrp="1"/>
          </p:cNvSpPr>
          <p:nvPr>
            <p:ph type="body" idx="3"/>
          </p:nvPr>
        </p:nvSpPr>
        <p:spPr>
          <a:xfrm>
            <a:off x="5555520" y="2098440"/>
            <a:ext cx="1797120" cy="2797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26"/>
          <p:cNvSpPr txBox="1">
            <a:spLocks noGrp="1"/>
          </p:cNvSpPr>
          <p:nvPr>
            <p:ph type="body" idx="4"/>
          </p:nvPr>
        </p:nvSpPr>
        <p:spPr>
          <a:xfrm>
            <a:off x="1780920" y="2405160"/>
            <a:ext cx="1797120" cy="2797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26"/>
          <p:cNvSpPr txBox="1">
            <a:spLocks noGrp="1"/>
          </p:cNvSpPr>
          <p:nvPr>
            <p:ph type="body" idx="5"/>
          </p:nvPr>
        </p:nvSpPr>
        <p:spPr>
          <a:xfrm>
            <a:off x="3668400" y="2405160"/>
            <a:ext cx="1797120" cy="2797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26"/>
          <p:cNvSpPr txBox="1">
            <a:spLocks noGrp="1"/>
          </p:cNvSpPr>
          <p:nvPr>
            <p:ph type="body" idx="6"/>
          </p:nvPr>
        </p:nvSpPr>
        <p:spPr>
          <a:xfrm>
            <a:off x="5555520" y="2405160"/>
            <a:ext cx="1797120" cy="2797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3"/>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24"/>
        <p:cNvGrpSpPr/>
        <p:nvPr/>
      </p:nvGrpSpPr>
      <p:grpSpPr>
        <a:xfrm>
          <a:off x="0" y="0"/>
          <a:ext cx="0" cy="0"/>
          <a:chOff x="0" y="0"/>
          <a:chExt cx="0" cy="0"/>
        </a:xfrm>
      </p:grpSpPr>
      <p:sp>
        <p:nvSpPr>
          <p:cNvPr id="125" name="Google Shape;125;p2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29"/>
          <p:cNvSpPr txBox="1">
            <a:spLocks noGrp="1"/>
          </p:cNvSpPr>
          <p:nvPr>
            <p:ph type="subTitle" idx="1"/>
          </p:nvPr>
        </p:nvSpPr>
        <p:spPr>
          <a:xfrm>
            <a:off x="1780920" y="2098440"/>
            <a:ext cx="5581800" cy="58716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27"/>
        <p:cNvGrpSpPr/>
        <p:nvPr/>
      </p:nvGrpSpPr>
      <p:grpSpPr>
        <a:xfrm>
          <a:off x="0" y="0"/>
          <a:ext cx="0" cy="0"/>
          <a:chOff x="0" y="0"/>
          <a:chExt cx="0" cy="0"/>
        </a:xfrm>
      </p:grpSpPr>
      <p:sp>
        <p:nvSpPr>
          <p:cNvPr id="128" name="Google Shape;128;p3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30"/>
          <p:cNvSpPr txBox="1">
            <a:spLocks noGrp="1"/>
          </p:cNvSpPr>
          <p:nvPr>
            <p:ph type="body" idx="1"/>
          </p:nvPr>
        </p:nvSpPr>
        <p:spPr>
          <a:xfrm>
            <a:off x="1780920" y="2098440"/>
            <a:ext cx="5581800" cy="58716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30"/>
        <p:cNvGrpSpPr/>
        <p:nvPr/>
      </p:nvGrpSpPr>
      <p:grpSpPr>
        <a:xfrm>
          <a:off x="0" y="0"/>
          <a:ext cx="0" cy="0"/>
          <a:chOff x="0" y="0"/>
          <a:chExt cx="0" cy="0"/>
        </a:xfrm>
      </p:grpSpPr>
      <p:sp>
        <p:nvSpPr>
          <p:cNvPr id="131" name="Google Shape;131;p3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2" name="Google Shape;132;p31"/>
          <p:cNvSpPr txBox="1">
            <a:spLocks noGrp="1"/>
          </p:cNvSpPr>
          <p:nvPr>
            <p:ph type="body" idx="1"/>
          </p:nvPr>
        </p:nvSpPr>
        <p:spPr>
          <a:xfrm>
            <a:off x="1780920" y="2098440"/>
            <a:ext cx="2723760" cy="58716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3" name="Google Shape;133;p31"/>
          <p:cNvSpPr txBox="1">
            <a:spLocks noGrp="1"/>
          </p:cNvSpPr>
          <p:nvPr>
            <p:ph type="body" idx="2"/>
          </p:nvPr>
        </p:nvSpPr>
        <p:spPr>
          <a:xfrm>
            <a:off x="4641120" y="2098440"/>
            <a:ext cx="2723760" cy="58716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sp>
        <p:nvSpPr>
          <p:cNvPr id="135" name="Google Shape;135;p3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1780920" y="2098440"/>
            <a:ext cx="5581800" cy="587160"/>
          </a:xfrm>
          <a:prstGeom prst="rect">
            <a:avLst/>
          </a:prstGeom>
          <a:noFill/>
          <a:ln>
            <a:noFill/>
          </a:ln>
        </p:spPr>
        <p:txBody>
          <a:bodyPr spcFirstLastPara="1" wrap="square" lIns="0" tIns="0" rIns="0" bIns="0" anchor="ctr"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36"/>
        <p:cNvGrpSpPr/>
        <p:nvPr/>
      </p:nvGrpSpPr>
      <p:grpSpPr>
        <a:xfrm>
          <a:off x="0" y="0"/>
          <a:ext cx="0" cy="0"/>
          <a:chOff x="0" y="0"/>
          <a:chExt cx="0" cy="0"/>
        </a:xfrm>
      </p:grpSpPr>
      <p:sp>
        <p:nvSpPr>
          <p:cNvPr id="137" name="Google Shape;137;p33"/>
          <p:cNvSpPr txBox="1">
            <a:spLocks noGrp="1"/>
          </p:cNvSpPr>
          <p:nvPr>
            <p:ph type="subTitle" idx="1"/>
          </p:nvPr>
        </p:nvSpPr>
        <p:spPr>
          <a:xfrm>
            <a:off x="457200" y="205200"/>
            <a:ext cx="8229240" cy="398124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38"/>
        <p:cNvGrpSpPr/>
        <p:nvPr/>
      </p:nvGrpSpPr>
      <p:grpSpPr>
        <a:xfrm>
          <a:off x="0" y="0"/>
          <a:ext cx="0" cy="0"/>
          <a:chOff x="0" y="0"/>
          <a:chExt cx="0" cy="0"/>
        </a:xfrm>
      </p:grpSpPr>
      <p:sp>
        <p:nvSpPr>
          <p:cNvPr id="139" name="Google Shape;139;p3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0" name="Google Shape;140;p34"/>
          <p:cNvSpPr txBox="1">
            <a:spLocks noGrp="1"/>
          </p:cNvSpPr>
          <p:nvPr>
            <p:ph type="body" idx="1"/>
          </p:nvPr>
        </p:nvSpPr>
        <p:spPr>
          <a:xfrm>
            <a:off x="1780920" y="2098440"/>
            <a:ext cx="2723760" cy="2797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1" name="Google Shape;141;p34"/>
          <p:cNvSpPr txBox="1">
            <a:spLocks noGrp="1"/>
          </p:cNvSpPr>
          <p:nvPr>
            <p:ph type="body" idx="2"/>
          </p:nvPr>
        </p:nvSpPr>
        <p:spPr>
          <a:xfrm>
            <a:off x="4641120" y="2098440"/>
            <a:ext cx="2723760" cy="58716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34"/>
          <p:cNvSpPr txBox="1">
            <a:spLocks noGrp="1"/>
          </p:cNvSpPr>
          <p:nvPr>
            <p:ph type="body" idx="3"/>
          </p:nvPr>
        </p:nvSpPr>
        <p:spPr>
          <a:xfrm>
            <a:off x="1780920" y="2405160"/>
            <a:ext cx="2723760" cy="2797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43"/>
        <p:cNvGrpSpPr/>
        <p:nvPr/>
      </p:nvGrpSpPr>
      <p:grpSpPr>
        <a:xfrm>
          <a:off x="0" y="0"/>
          <a:ext cx="0" cy="0"/>
          <a:chOff x="0" y="0"/>
          <a:chExt cx="0" cy="0"/>
        </a:xfrm>
      </p:grpSpPr>
      <p:sp>
        <p:nvSpPr>
          <p:cNvPr id="144" name="Google Shape;144;p35"/>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35"/>
          <p:cNvSpPr txBox="1">
            <a:spLocks noGrp="1"/>
          </p:cNvSpPr>
          <p:nvPr>
            <p:ph type="body" idx="1"/>
          </p:nvPr>
        </p:nvSpPr>
        <p:spPr>
          <a:xfrm>
            <a:off x="1780920" y="2098440"/>
            <a:ext cx="2723760" cy="58716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35"/>
          <p:cNvSpPr txBox="1">
            <a:spLocks noGrp="1"/>
          </p:cNvSpPr>
          <p:nvPr>
            <p:ph type="body" idx="2"/>
          </p:nvPr>
        </p:nvSpPr>
        <p:spPr>
          <a:xfrm>
            <a:off x="4641120" y="2098440"/>
            <a:ext cx="2723760" cy="2797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7" name="Google Shape;147;p35"/>
          <p:cNvSpPr txBox="1">
            <a:spLocks noGrp="1"/>
          </p:cNvSpPr>
          <p:nvPr>
            <p:ph type="body" idx="3"/>
          </p:nvPr>
        </p:nvSpPr>
        <p:spPr>
          <a:xfrm>
            <a:off x="4641120" y="2405160"/>
            <a:ext cx="2723760" cy="2797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48"/>
        <p:cNvGrpSpPr/>
        <p:nvPr/>
      </p:nvGrpSpPr>
      <p:grpSpPr>
        <a:xfrm>
          <a:off x="0" y="0"/>
          <a:ext cx="0" cy="0"/>
          <a:chOff x="0" y="0"/>
          <a:chExt cx="0" cy="0"/>
        </a:xfrm>
      </p:grpSpPr>
      <p:sp>
        <p:nvSpPr>
          <p:cNvPr id="149" name="Google Shape;149;p36"/>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0" name="Google Shape;150;p36"/>
          <p:cNvSpPr txBox="1">
            <a:spLocks noGrp="1"/>
          </p:cNvSpPr>
          <p:nvPr>
            <p:ph type="body" idx="1"/>
          </p:nvPr>
        </p:nvSpPr>
        <p:spPr>
          <a:xfrm>
            <a:off x="1780920" y="2098440"/>
            <a:ext cx="2723760" cy="2797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36"/>
          <p:cNvSpPr txBox="1">
            <a:spLocks noGrp="1"/>
          </p:cNvSpPr>
          <p:nvPr>
            <p:ph type="body" idx="2"/>
          </p:nvPr>
        </p:nvSpPr>
        <p:spPr>
          <a:xfrm>
            <a:off x="4641120" y="2098440"/>
            <a:ext cx="2723760" cy="2797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36"/>
          <p:cNvSpPr txBox="1">
            <a:spLocks noGrp="1"/>
          </p:cNvSpPr>
          <p:nvPr>
            <p:ph type="body" idx="3"/>
          </p:nvPr>
        </p:nvSpPr>
        <p:spPr>
          <a:xfrm>
            <a:off x="1780920" y="2405160"/>
            <a:ext cx="5581800" cy="2797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53"/>
        <p:cNvGrpSpPr/>
        <p:nvPr/>
      </p:nvGrpSpPr>
      <p:grpSpPr>
        <a:xfrm>
          <a:off x="0" y="0"/>
          <a:ext cx="0" cy="0"/>
          <a:chOff x="0" y="0"/>
          <a:chExt cx="0" cy="0"/>
        </a:xfrm>
      </p:grpSpPr>
      <p:sp>
        <p:nvSpPr>
          <p:cNvPr id="154" name="Google Shape;154;p37"/>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5" name="Google Shape;155;p37"/>
          <p:cNvSpPr txBox="1">
            <a:spLocks noGrp="1"/>
          </p:cNvSpPr>
          <p:nvPr>
            <p:ph type="body" idx="1"/>
          </p:nvPr>
        </p:nvSpPr>
        <p:spPr>
          <a:xfrm>
            <a:off x="1780920" y="2098440"/>
            <a:ext cx="5581800" cy="2797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6" name="Google Shape;156;p37"/>
          <p:cNvSpPr txBox="1">
            <a:spLocks noGrp="1"/>
          </p:cNvSpPr>
          <p:nvPr>
            <p:ph type="body" idx="2"/>
          </p:nvPr>
        </p:nvSpPr>
        <p:spPr>
          <a:xfrm>
            <a:off x="1780920" y="2405160"/>
            <a:ext cx="5581800" cy="2797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57"/>
        <p:cNvGrpSpPr/>
        <p:nvPr/>
      </p:nvGrpSpPr>
      <p:grpSpPr>
        <a:xfrm>
          <a:off x="0" y="0"/>
          <a:ext cx="0" cy="0"/>
          <a:chOff x="0" y="0"/>
          <a:chExt cx="0" cy="0"/>
        </a:xfrm>
      </p:grpSpPr>
      <p:sp>
        <p:nvSpPr>
          <p:cNvPr id="158" name="Google Shape;158;p3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38"/>
          <p:cNvSpPr txBox="1">
            <a:spLocks noGrp="1"/>
          </p:cNvSpPr>
          <p:nvPr>
            <p:ph type="body" idx="1"/>
          </p:nvPr>
        </p:nvSpPr>
        <p:spPr>
          <a:xfrm>
            <a:off x="1780920" y="2098440"/>
            <a:ext cx="2723760" cy="2797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0" name="Google Shape;160;p38"/>
          <p:cNvSpPr txBox="1">
            <a:spLocks noGrp="1"/>
          </p:cNvSpPr>
          <p:nvPr>
            <p:ph type="body" idx="2"/>
          </p:nvPr>
        </p:nvSpPr>
        <p:spPr>
          <a:xfrm>
            <a:off x="4641120" y="2098440"/>
            <a:ext cx="2723760" cy="2797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1" name="Google Shape;161;p38"/>
          <p:cNvSpPr txBox="1">
            <a:spLocks noGrp="1"/>
          </p:cNvSpPr>
          <p:nvPr>
            <p:ph type="body" idx="3"/>
          </p:nvPr>
        </p:nvSpPr>
        <p:spPr>
          <a:xfrm>
            <a:off x="1780920" y="2405160"/>
            <a:ext cx="2723760" cy="2797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2" name="Google Shape;162;p38"/>
          <p:cNvSpPr txBox="1">
            <a:spLocks noGrp="1"/>
          </p:cNvSpPr>
          <p:nvPr>
            <p:ph type="body" idx="4"/>
          </p:nvPr>
        </p:nvSpPr>
        <p:spPr>
          <a:xfrm>
            <a:off x="4641120" y="2405160"/>
            <a:ext cx="2723760" cy="2797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63"/>
        <p:cNvGrpSpPr/>
        <p:nvPr/>
      </p:nvGrpSpPr>
      <p:grpSpPr>
        <a:xfrm>
          <a:off x="0" y="0"/>
          <a:ext cx="0" cy="0"/>
          <a:chOff x="0" y="0"/>
          <a:chExt cx="0" cy="0"/>
        </a:xfrm>
      </p:grpSpPr>
      <p:sp>
        <p:nvSpPr>
          <p:cNvPr id="164" name="Google Shape;164;p3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39"/>
          <p:cNvSpPr txBox="1">
            <a:spLocks noGrp="1"/>
          </p:cNvSpPr>
          <p:nvPr>
            <p:ph type="body" idx="1"/>
          </p:nvPr>
        </p:nvSpPr>
        <p:spPr>
          <a:xfrm>
            <a:off x="1780920" y="2098440"/>
            <a:ext cx="1797120" cy="2797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39"/>
          <p:cNvSpPr txBox="1">
            <a:spLocks noGrp="1"/>
          </p:cNvSpPr>
          <p:nvPr>
            <p:ph type="body" idx="2"/>
          </p:nvPr>
        </p:nvSpPr>
        <p:spPr>
          <a:xfrm>
            <a:off x="3668400" y="2098440"/>
            <a:ext cx="1797120" cy="2797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7" name="Google Shape;167;p39"/>
          <p:cNvSpPr txBox="1">
            <a:spLocks noGrp="1"/>
          </p:cNvSpPr>
          <p:nvPr>
            <p:ph type="body" idx="3"/>
          </p:nvPr>
        </p:nvSpPr>
        <p:spPr>
          <a:xfrm>
            <a:off x="5555520" y="2098440"/>
            <a:ext cx="1797120" cy="2797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8" name="Google Shape;168;p39"/>
          <p:cNvSpPr txBox="1">
            <a:spLocks noGrp="1"/>
          </p:cNvSpPr>
          <p:nvPr>
            <p:ph type="body" idx="4"/>
          </p:nvPr>
        </p:nvSpPr>
        <p:spPr>
          <a:xfrm>
            <a:off x="1780920" y="2405160"/>
            <a:ext cx="1797120" cy="2797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39"/>
          <p:cNvSpPr txBox="1">
            <a:spLocks noGrp="1"/>
          </p:cNvSpPr>
          <p:nvPr>
            <p:ph type="body" idx="5"/>
          </p:nvPr>
        </p:nvSpPr>
        <p:spPr>
          <a:xfrm>
            <a:off x="3668400" y="2405160"/>
            <a:ext cx="1797120" cy="2797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0" name="Google Shape;170;p39"/>
          <p:cNvSpPr txBox="1">
            <a:spLocks noGrp="1"/>
          </p:cNvSpPr>
          <p:nvPr>
            <p:ph type="body" idx="6"/>
          </p:nvPr>
        </p:nvSpPr>
        <p:spPr>
          <a:xfrm>
            <a:off x="5555520" y="2405160"/>
            <a:ext cx="1797120" cy="27972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6393079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79"/>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80"/>
        <p:cNvGrpSpPr/>
        <p:nvPr/>
      </p:nvGrpSpPr>
      <p:grpSpPr>
        <a:xfrm>
          <a:off x="0" y="0"/>
          <a:ext cx="0" cy="0"/>
          <a:chOff x="0" y="0"/>
          <a:chExt cx="0" cy="0"/>
        </a:xfrm>
      </p:grpSpPr>
      <p:sp>
        <p:nvSpPr>
          <p:cNvPr id="181" name="Google Shape;181;p4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2" name="Google Shape;182;p42"/>
          <p:cNvSpPr txBox="1">
            <a:spLocks noGrp="1"/>
          </p:cNvSpPr>
          <p:nvPr>
            <p:ph type="subTitle" idx="1"/>
          </p:nvPr>
        </p:nvSpPr>
        <p:spPr>
          <a:xfrm>
            <a:off x="1780920" y="2098440"/>
            <a:ext cx="5581800" cy="58716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5"/>
          <p:cNvSpPr txBox="1">
            <a:spLocks noGrp="1"/>
          </p:cNvSpPr>
          <p:nvPr>
            <p:ph type="body" idx="1"/>
          </p:nvPr>
        </p:nvSpPr>
        <p:spPr>
          <a:xfrm>
            <a:off x="1780920" y="2098440"/>
            <a:ext cx="2723760" cy="587160"/>
          </a:xfrm>
          <a:prstGeom prst="rect">
            <a:avLst/>
          </a:prstGeom>
          <a:noFill/>
          <a:ln>
            <a:noFill/>
          </a:ln>
        </p:spPr>
        <p:txBody>
          <a:bodyPr spcFirstLastPara="1" wrap="square" lIns="0" tIns="0" rIns="0" bIns="0" anchor="ctr"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5"/>
          <p:cNvSpPr txBox="1">
            <a:spLocks noGrp="1"/>
          </p:cNvSpPr>
          <p:nvPr>
            <p:ph type="body" idx="2"/>
          </p:nvPr>
        </p:nvSpPr>
        <p:spPr>
          <a:xfrm>
            <a:off x="4641120" y="2098440"/>
            <a:ext cx="2723760" cy="587160"/>
          </a:xfrm>
          <a:prstGeom prst="rect">
            <a:avLst/>
          </a:prstGeom>
          <a:noFill/>
          <a:ln>
            <a:noFill/>
          </a:ln>
        </p:spPr>
        <p:txBody>
          <a:bodyPr spcFirstLastPara="1" wrap="square" lIns="0" tIns="0" rIns="0" bIns="0" anchor="ctr"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83"/>
        <p:cNvGrpSpPr/>
        <p:nvPr/>
      </p:nvGrpSpPr>
      <p:grpSpPr>
        <a:xfrm>
          <a:off x="0" y="0"/>
          <a:ext cx="0" cy="0"/>
          <a:chOff x="0" y="0"/>
          <a:chExt cx="0" cy="0"/>
        </a:xfrm>
      </p:grpSpPr>
      <p:sp>
        <p:nvSpPr>
          <p:cNvPr id="184" name="Google Shape;184;p4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5" name="Google Shape;185;p43"/>
          <p:cNvSpPr txBox="1">
            <a:spLocks noGrp="1"/>
          </p:cNvSpPr>
          <p:nvPr>
            <p:ph type="body" idx="1"/>
          </p:nvPr>
        </p:nvSpPr>
        <p:spPr>
          <a:xfrm>
            <a:off x="1780920" y="2098440"/>
            <a:ext cx="5581800" cy="587160"/>
          </a:xfrm>
          <a:prstGeom prst="rect">
            <a:avLst/>
          </a:prstGeom>
          <a:noFill/>
          <a:ln>
            <a:noFill/>
          </a:ln>
        </p:spPr>
        <p:txBody>
          <a:bodyPr spcFirstLastPara="1" wrap="square" lIns="0" tIns="0" rIns="0" bIns="0" anchor="ctr"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6"/>
        <p:cNvGrpSpPr/>
        <p:nvPr/>
      </p:nvGrpSpPr>
      <p:grpSpPr>
        <a:xfrm>
          <a:off x="0" y="0"/>
          <a:ext cx="0" cy="0"/>
          <a:chOff x="0" y="0"/>
          <a:chExt cx="0" cy="0"/>
        </a:xfrm>
      </p:grpSpPr>
      <p:sp>
        <p:nvSpPr>
          <p:cNvPr id="187" name="Google Shape;187;p4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8" name="Google Shape;188;p44"/>
          <p:cNvSpPr txBox="1">
            <a:spLocks noGrp="1"/>
          </p:cNvSpPr>
          <p:nvPr>
            <p:ph type="body" idx="1"/>
          </p:nvPr>
        </p:nvSpPr>
        <p:spPr>
          <a:xfrm>
            <a:off x="1780920" y="2098440"/>
            <a:ext cx="2723760" cy="587160"/>
          </a:xfrm>
          <a:prstGeom prst="rect">
            <a:avLst/>
          </a:prstGeom>
          <a:noFill/>
          <a:ln>
            <a:noFill/>
          </a:ln>
        </p:spPr>
        <p:txBody>
          <a:bodyPr spcFirstLastPara="1" wrap="square" lIns="0" tIns="0" rIns="0" bIns="0" anchor="ctr"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9" name="Google Shape;189;p44"/>
          <p:cNvSpPr txBox="1">
            <a:spLocks noGrp="1"/>
          </p:cNvSpPr>
          <p:nvPr>
            <p:ph type="body" idx="2"/>
          </p:nvPr>
        </p:nvSpPr>
        <p:spPr>
          <a:xfrm>
            <a:off x="4641120" y="2098440"/>
            <a:ext cx="2723760" cy="587160"/>
          </a:xfrm>
          <a:prstGeom prst="rect">
            <a:avLst/>
          </a:prstGeom>
          <a:noFill/>
          <a:ln>
            <a:noFill/>
          </a:ln>
        </p:spPr>
        <p:txBody>
          <a:bodyPr spcFirstLastPara="1" wrap="square" lIns="0" tIns="0" rIns="0" bIns="0" anchor="ctr"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0"/>
        <p:cNvGrpSpPr/>
        <p:nvPr/>
      </p:nvGrpSpPr>
      <p:grpSpPr>
        <a:xfrm>
          <a:off x="0" y="0"/>
          <a:ext cx="0" cy="0"/>
          <a:chOff x="0" y="0"/>
          <a:chExt cx="0" cy="0"/>
        </a:xfrm>
      </p:grpSpPr>
      <p:sp>
        <p:nvSpPr>
          <p:cNvPr id="191" name="Google Shape;191;p45"/>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92"/>
        <p:cNvGrpSpPr/>
        <p:nvPr/>
      </p:nvGrpSpPr>
      <p:grpSpPr>
        <a:xfrm>
          <a:off x="0" y="0"/>
          <a:ext cx="0" cy="0"/>
          <a:chOff x="0" y="0"/>
          <a:chExt cx="0" cy="0"/>
        </a:xfrm>
      </p:grpSpPr>
      <p:sp>
        <p:nvSpPr>
          <p:cNvPr id="193" name="Google Shape;193;p46"/>
          <p:cNvSpPr txBox="1">
            <a:spLocks noGrp="1"/>
          </p:cNvSpPr>
          <p:nvPr>
            <p:ph type="subTitle" idx="1"/>
          </p:nvPr>
        </p:nvSpPr>
        <p:spPr>
          <a:xfrm>
            <a:off x="457200" y="205200"/>
            <a:ext cx="8229240" cy="398124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94"/>
        <p:cNvGrpSpPr/>
        <p:nvPr/>
      </p:nvGrpSpPr>
      <p:grpSpPr>
        <a:xfrm>
          <a:off x="0" y="0"/>
          <a:ext cx="0" cy="0"/>
          <a:chOff x="0" y="0"/>
          <a:chExt cx="0" cy="0"/>
        </a:xfrm>
      </p:grpSpPr>
      <p:sp>
        <p:nvSpPr>
          <p:cNvPr id="195" name="Google Shape;195;p47"/>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6" name="Google Shape;196;p47"/>
          <p:cNvSpPr txBox="1">
            <a:spLocks noGrp="1"/>
          </p:cNvSpPr>
          <p:nvPr>
            <p:ph type="body" idx="1"/>
          </p:nvPr>
        </p:nvSpPr>
        <p:spPr>
          <a:xfrm>
            <a:off x="1780920" y="2098440"/>
            <a:ext cx="2723760" cy="279720"/>
          </a:xfrm>
          <a:prstGeom prst="rect">
            <a:avLst/>
          </a:prstGeom>
          <a:noFill/>
          <a:ln>
            <a:noFill/>
          </a:ln>
        </p:spPr>
        <p:txBody>
          <a:bodyPr spcFirstLastPara="1" wrap="square" lIns="0" tIns="0" rIns="0" bIns="0" anchor="ctr"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7" name="Google Shape;197;p47"/>
          <p:cNvSpPr txBox="1">
            <a:spLocks noGrp="1"/>
          </p:cNvSpPr>
          <p:nvPr>
            <p:ph type="body" idx="2"/>
          </p:nvPr>
        </p:nvSpPr>
        <p:spPr>
          <a:xfrm>
            <a:off x="4641120" y="2098440"/>
            <a:ext cx="2723760" cy="587160"/>
          </a:xfrm>
          <a:prstGeom prst="rect">
            <a:avLst/>
          </a:prstGeom>
          <a:noFill/>
          <a:ln>
            <a:noFill/>
          </a:ln>
        </p:spPr>
        <p:txBody>
          <a:bodyPr spcFirstLastPara="1" wrap="square" lIns="0" tIns="0" rIns="0" bIns="0" anchor="ctr"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8" name="Google Shape;198;p47"/>
          <p:cNvSpPr txBox="1">
            <a:spLocks noGrp="1"/>
          </p:cNvSpPr>
          <p:nvPr>
            <p:ph type="body" idx="3"/>
          </p:nvPr>
        </p:nvSpPr>
        <p:spPr>
          <a:xfrm>
            <a:off x="1780920" y="2405160"/>
            <a:ext cx="2723760" cy="279720"/>
          </a:xfrm>
          <a:prstGeom prst="rect">
            <a:avLst/>
          </a:prstGeom>
          <a:noFill/>
          <a:ln>
            <a:noFill/>
          </a:ln>
        </p:spPr>
        <p:txBody>
          <a:bodyPr spcFirstLastPara="1" wrap="square" lIns="0" tIns="0" rIns="0" bIns="0" anchor="ctr"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99"/>
        <p:cNvGrpSpPr/>
        <p:nvPr/>
      </p:nvGrpSpPr>
      <p:grpSpPr>
        <a:xfrm>
          <a:off x="0" y="0"/>
          <a:ext cx="0" cy="0"/>
          <a:chOff x="0" y="0"/>
          <a:chExt cx="0" cy="0"/>
        </a:xfrm>
      </p:grpSpPr>
      <p:sp>
        <p:nvSpPr>
          <p:cNvPr id="200" name="Google Shape;200;p4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1" name="Google Shape;201;p48"/>
          <p:cNvSpPr txBox="1">
            <a:spLocks noGrp="1"/>
          </p:cNvSpPr>
          <p:nvPr>
            <p:ph type="body" idx="1"/>
          </p:nvPr>
        </p:nvSpPr>
        <p:spPr>
          <a:xfrm>
            <a:off x="1780920" y="2098440"/>
            <a:ext cx="2723760" cy="587160"/>
          </a:xfrm>
          <a:prstGeom prst="rect">
            <a:avLst/>
          </a:prstGeom>
          <a:noFill/>
          <a:ln>
            <a:noFill/>
          </a:ln>
        </p:spPr>
        <p:txBody>
          <a:bodyPr spcFirstLastPara="1" wrap="square" lIns="0" tIns="0" rIns="0" bIns="0" anchor="ctr"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2" name="Google Shape;202;p48"/>
          <p:cNvSpPr txBox="1">
            <a:spLocks noGrp="1"/>
          </p:cNvSpPr>
          <p:nvPr>
            <p:ph type="body" idx="2"/>
          </p:nvPr>
        </p:nvSpPr>
        <p:spPr>
          <a:xfrm>
            <a:off x="4641120" y="2098440"/>
            <a:ext cx="2723760" cy="279720"/>
          </a:xfrm>
          <a:prstGeom prst="rect">
            <a:avLst/>
          </a:prstGeom>
          <a:noFill/>
          <a:ln>
            <a:noFill/>
          </a:ln>
        </p:spPr>
        <p:txBody>
          <a:bodyPr spcFirstLastPara="1" wrap="square" lIns="0" tIns="0" rIns="0" bIns="0" anchor="ctr"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3" name="Google Shape;203;p48"/>
          <p:cNvSpPr txBox="1">
            <a:spLocks noGrp="1"/>
          </p:cNvSpPr>
          <p:nvPr>
            <p:ph type="body" idx="3"/>
          </p:nvPr>
        </p:nvSpPr>
        <p:spPr>
          <a:xfrm>
            <a:off x="4641120" y="2405160"/>
            <a:ext cx="2723760" cy="279720"/>
          </a:xfrm>
          <a:prstGeom prst="rect">
            <a:avLst/>
          </a:prstGeom>
          <a:noFill/>
          <a:ln>
            <a:noFill/>
          </a:ln>
        </p:spPr>
        <p:txBody>
          <a:bodyPr spcFirstLastPara="1" wrap="square" lIns="0" tIns="0" rIns="0" bIns="0" anchor="ctr"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04"/>
        <p:cNvGrpSpPr/>
        <p:nvPr/>
      </p:nvGrpSpPr>
      <p:grpSpPr>
        <a:xfrm>
          <a:off x="0" y="0"/>
          <a:ext cx="0" cy="0"/>
          <a:chOff x="0" y="0"/>
          <a:chExt cx="0" cy="0"/>
        </a:xfrm>
      </p:grpSpPr>
      <p:sp>
        <p:nvSpPr>
          <p:cNvPr id="205" name="Google Shape;205;p4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6" name="Google Shape;206;p49"/>
          <p:cNvSpPr txBox="1">
            <a:spLocks noGrp="1"/>
          </p:cNvSpPr>
          <p:nvPr>
            <p:ph type="body" idx="1"/>
          </p:nvPr>
        </p:nvSpPr>
        <p:spPr>
          <a:xfrm>
            <a:off x="1780920" y="2098440"/>
            <a:ext cx="2723760" cy="279720"/>
          </a:xfrm>
          <a:prstGeom prst="rect">
            <a:avLst/>
          </a:prstGeom>
          <a:noFill/>
          <a:ln>
            <a:noFill/>
          </a:ln>
        </p:spPr>
        <p:txBody>
          <a:bodyPr spcFirstLastPara="1" wrap="square" lIns="0" tIns="0" rIns="0" bIns="0" anchor="ctr"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7" name="Google Shape;207;p49"/>
          <p:cNvSpPr txBox="1">
            <a:spLocks noGrp="1"/>
          </p:cNvSpPr>
          <p:nvPr>
            <p:ph type="body" idx="2"/>
          </p:nvPr>
        </p:nvSpPr>
        <p:spPr>
          <a:xfrm>
            <a:off x="4641120" y="2098440"/>
            <a:ext cx="2723760" cy="279720"/>
          </a:xfrm>
          <a:prstGeom prst="rect">
            <a:avLst/>
          </a:prstGeom>
          <a:noFill/>
          <a:ln>
            <a:noFill/>
          </a:ln>
        </p:spPr>
        <p:txBody>
          <a:bodyPr spcFirstLastPara="1" wrap="square" lIns="0" tIns="0" rIns="0" bIns="0" anchor="ctr"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8" name="Google Shape;208;p49"/>
          <p:cNvSpPr txBox="1">
            <a:spLocks noGrp="1"/>
          </p:cNvSpPr>
          <p:nvPr>
            <p:ph type="body" idx="3"/>
          </p:nvPr>
        </p:nvSpPr>
        <p:spPr>
          <a:xfrm>
            <a:off x="1780920" y="2405160"/>
            <a:ext cx="5581800" cy="279720"/>
          </a:xfrm>
          <a:prstGeom prst="rect">
            <a:avLst/>
          </a:prstGeom>
          <a:noFill/>
          <a:ln>
            <a:noFill/>
          </a:ln>
        </p:spPr>
        <p:txBody>
          <a:bodyPr spcFirstLastPara="1" wrap="square" lIns="0" tIns="0" rIns="0" bIns="0" anchor="ctr"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09"/>
        <p:cNvGrpSpPr/>
        <p:nvPr/>
      </p:nvGrpSpPr>
      <p:grpSpPr>
        <a:xfrm>
          <a:off x="0" y="0"/>
          <a:ext cx="0" cy="0"/>
          <a:chOff x="0" y="0"/>
          <a:chExt cx="0" cy="0"/>
        </a:xfrm>
      </p:grpSpPr>
      <p:sp>
        <p:nvSpPr>
          <p:cNvPr id="210" name="Google Shape;210;p5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1" name="Google Shape;211;p50"/>
          <p:cNvSpPr txBox="1">
            <a:spLocks noGrp="1"/>
          </p:cNvSpPr>
          <p:nvPr>
            <p:ph type="body" idx="1"/>
          </p:nvPr>
        </p:nvSpPr>
        <p:spPr>
          <a:xfrm>
            <a:off x="1780920" y="2098440"/>
            <a:ext cx="5581800" cy="279720"/>
          </a:xfrm>
          <a:prstGeom prst="rect">
            <a:avLst/>
          </a:prstGeom>
          <a:noFill/>
          <a:ln>
            <a:noFill/>
          </a:ln>
        </p:spPr>
        <p:txBody>
          <a:bodyPr spcFirstLastPara="1" wrap="square" lIns="0" tIns="0" rIns="0" bIns="0" anchor="ctr"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2" name="Google Shape;212;p50"/>
          <p:cNvSpPr txBox="1">
            <a:spLocks noGrp="1"/>
          </p:cNvSpPr>
          <p:nvPr>
            <p:ph type="body" idx="2"/>
          </p:nvPr>
        </p:nvSpPr>
        <p:spPr>
          <a:xfrm>
            <a:off x="1780920" y="2405160"/>
            <a:ext cx="5581800" cy="279720"/>
          </a:xfrm>
          <a:prstGeom prst="rect">
            <a:avLst/>
          </a:prstGeom>
          <a:noFill/>
          <a:ln>
            <a:noFill/>
          </a:ln>
        </p:spPr>
        <p:txBody>
          <a:bodyPr spcFirstLastPara="1" wrap="square" lIns="0" tIns="0" rIns="0" bIns="0" anchor="ctr"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13"/>
        <p:cNvGrpSpPr/>
        <p:nvPr/>
      </p:nvGrpSpPr>
      <p:grpSpPr>
        <a:xfrm>
          <a:off x="0" y="0"/>
          <a:ext cx="0" cy="0"/>
          <a:chOff x="0" y="0"/>
          <a:chExt cx="0" cy="0"/>
        </a:xfrm>
      </p:grpSpPr>
      <p:sp>
        <p:nvSpPr>
          <p:cNvPr id="214" name="Google Shape;214;p5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5" name="Google Shape;215;p51"/>
          <p:cNvSpPr txBox="1">
            <a:spLocks noGrp="1"/>
          </p:cNvSpPr>
          <p:nvPr>
            <p:ph type="body" idx="1"/>
          </p:nvPr>
        </p:nvSpPr>
        <p:spPr>
          <a:xfrm>
            <a:off x="1780920" y="2098440"/>
            <a:ext cx="2723760" cy="279720"/>
          </a:xfrm>
          <a:prstGeom prst="rect">
            <a:avLst/>
          </a:prstGeom>
          <a:noFill/>
          <a:ln>
            <a:noFill/>
          </a:ln>
        </p:spPr>
        <p:txBody>
          <a:bodyPr spcFirstLastPara="1" wrap="square" lIns="0" tIns="0" rIns="0" bIns="0" anchor="ctr"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6" name="Google Shape;216;p51"/>
          <p:cNvSpPr txBox="1">
            <a:spLocks noGrp="1"/>
          </p:cNvSpPr>
          <p:nvPr>
            <p:ph type="body" idx="2"/>
          </p:nvPr>
        </p:nvSpPr>
        <p:spPr>
          <a:xfrm>
            <a:off x="4641120" y="2098440"/>
            <a:ext cx="2723760" cy="279720"/>
          </a:xfrm>
          <a:prstGeom prst="rect">
            <a:avLst/>
          </a:prstGeom>
          <a:noFill/>
          <a:ln>
            <a:noFill/>
          </a:ln>
        </p:spPr>
        <p:txBody>
          <a:bodyPr spcFirstLastPara="1" wrap="square" lIns="0" tIns="0" rIns="0" bIns="0" anchor="ctr"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7" name="Google Shape;217;p51"/>
          <p:cNvSpPr txBox="1">
            <a:spLocks noGrp="1"/>
          </p:cNvSpPr>
          <p:nvPr>
            <p:ph type="body" idx="3"/>
          </p:nvPr>
        </p:nvSpPr>
        <p:spPr>
          <a:xfrm>
            <a:off x="1780920" y="2405160"/>
            <a:ext cx="2723760" cy="279720"/>
          </a:xfrm>
          <a:prstGeom prst="rect">
            <a:avLst/>
          </a:prstGeom>
          <a:noFill/>
          <a:ln>
            <a:noFill/>
          </a:ln>
        </p:spPr>
        <p:txBody>
          <a:bodyPr spcFirstLastPara="1" wrap="square" lIns="0" tIns="0" rIns="0" bIns="0" anchor="ctr"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8" name="Google Shape;218;p51"/>
          <p:cNvSpPr txBox="1">
            <a:spLocks noGrp="1"/>
          </p:cNvSpPr>
          <p:nvPr>
            <p:ph type="body" idx="4"/>
          </p:nvPr>
        </p:nvSpPr>
        <p:spPr>
          <a:xfrm>
            <a:off x="4641120" y="2405160"/>
            <a:ext cx="2723760" cy="279720"/>
          </a:xfrm>
          <a:prstGeom prst="rect">
            <a:avLst/>
          </a:prstGeom>
          <a:noFill/>
          <a:ln>
            <a:noFill/>
          </a:ln>
        </p:spPr>
        <p:txBody>
          <a:bodyPr spcFirstLastPara="1" wrap="square" lIns="0" tIns="0" rIns="0" bIns="0" anchor="ctr"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19"/>
        <p:cNvGrpSpPr/>
        <p:nvPr/>
      </p:nvGrpSpPr>
      <p:grpSpPr>
        <a:xfrm>
          <a:off x="0" y="0"/>
          <a:ext cx="0" cy="0"/>
          <a:chOff x="0" y="0"/>
          <a:chExt cx="0" cy="0"/>
        </a:xfrm>
      </p:grpSpPr>
      <p:sp>
        <p:nvSpPr>
          <p:cNvPr id="220" name="Google Shape;220;p5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1" name="Google Shape;221;p52"/>
          <p:cNvSpPr txBox="1">
            <a:spLocks noGrp="1"/>
          </p:cNvSpPr>
          <p:nvPr>
            <p:ph type="body" idx="1"/>
          </p:nvPr>
        </p:nvSpPr>
        <p:spPr>
          <a:xfrm>
            <a:off x="1780920" y="2098440"/>
            <a:ext cx="1797120" cy="279720"/>
          </a:xfrm>
          <a:prstGeom prst="rect">
            <a:avLst/>
          </a:prstGeom>
          <a:noFill/>
          <a:ln>
            <a:noFill/>
          </a:ln>
        </p:spPr>
        <p:txBody>
          <a:bodyPr spcFirstLastPara="1" wrap="square" lIns="0" tIns="0" rIns="0" bIns="0" anchor="ctr"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2" name="Google Shape;222;p52"/>
          <p:cNvSpPr txBox="1">
            <a:spLocks noGrp="1"/>
          </p:cNvSpPr>
          <p:nvPr>
            <p:ph type="body" idx="2"/>
          </p:nvPr>
        </p:nvSpPr>
        <p:spPr>
          <a:xfrm>
            <a:off x="3668400" y="2098440"/>
            <a:ext cx="1797120" cy="279720"/>
          </a:xfrm>
          <a:prstGeom prst="rect">
            <a:avLst/>
          </a:prstGeom>
          <a:noFill/>
          <a:ln>
            <a:noFill/>
          </a:ln>
        </p:spPr>
        <p:txBody>
          <a:bodyPr spcFirstLastPara="1" wrap="square" lIns="0" tIns="0" rIns="0" bIns="0" anchor="ctr"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3" name="Google Shape;223;p52"/>
          <p:cNvSpPr txBox="1">
            <a:spLocks noGrp="1"/>
          </p:cNvSpPr>
          <p:nvPr>
            <p:ph type="body" idx="3"/>
          </p:nvPr>
        </p:nvSpPr>
        <p:spPr>
          <a:xfrm>
            <a:off x="5555520" y="2098440"/>
            <a:ext cx="1797120" cy="279720"/>
          </a:xfrm>
          <a:prstGeom prst="rect">
            <a:avLst/>
          </a:prstGeom>
          <a:noFill/>
          <a:ln>
            <a:noFill/>
          </a:ln>
        </p:spPr>
        <p:txBody>
          <a:bodyPr spcFirstLastPara="1" wrap="square" lIns="0" tIns="0" rIns="0" bIns="0" anchor="ctr"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4" name="Google Shape;224;p52"/>
          <p:cNvSpPr txBox="1">
            <a:spLocks noGrp="1"/>
          </p:cNvSpPr>
          <p:nvPr>
            <p:ph type="body" idx="4"/>
          </p:nvPr>
        </p:nvSpPr>
        <p:spPr>
          <a:xfrm>
            <a:off x="1780920" y="2405160"/>
            <a:ext cx="1797120" cy="279720"/>
          </a:xfrm>
          <a:prstGeom prst="rect">
            <a:avLst/>
          </a:prstGeom>
          <a:noFill/>
          <a:ln>
            <a:noFill/>
          </a:ln>
        </p:spPr>
        <p:txBody>
          <a:bodyPr spcFirstLastPara="1" wrap="square" lIns="0" tIns="0" rIns="0" bIns="0" anchor="ctr"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5" name="Google Shape;225;p52"/>
          <p:cNvSpPr txBox="1">
            <a:spLocks noGrp="1"/>
          </p:cNvSpPr>
          <p:nvPr>
            <p:ph type="body" idx="5"/>
          </p:nvPr>
        </p:nvSpPr>
        <p:spPr>
          <a:xfrm>
            <a:off x="3668400" y="2405160"/>
            <a:ext cx="1797120" cy="279720"/>
          </a:xfrm>
          <a:prstGeom prst="rect">
            <a:avLst/>
          </a:prstGeom>
          <a:noFill/>
          <a:ln>
            <a:noFill/>
          </a:ln>
        </p:spPr>
        <p:txBody>
          <a:bodyPr spcFirstLastPara="1" wrap="square" lIns="0" tIns="0" rIns="0" bIns="0" anchor="ctr"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6" name="Google Shape;226;p52"/>
          <p:cNvSpPr txBox="1">
            <a:spLocks noGrp="1"/>
          </p:cNvSpPr>
          <p:nvPr>
            <p:ph type="body" idx="6"/>
          </p:nvPr>
        </p:nvSpPr>
        <p:spPr>
          <a:xfrm>
            <a:off x="5555520" y="2405160"/>
            <a:ext cx="1797120" cy="279720"/>
          </a:xfrm>
          <a:prstGeom prst="rect">
            <a:avLst/>
          </a:prstGeom>
          <a:noFill/>
          <a:ln>
            <a:noFill/>
          </a:ln>
        </p:spPr>
        <p:txBody>
          <a:bodyPr spcFirstLastPara="1" wrap="square" lIns="0" tIns="0" rIns="0" bIns="0" anchor="ctr"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6"/>
        <p:cNvGrpSpPr/>
        <p:nvPr/>
      </p:nvGrpSpPr>
      <p:grpSpPr>
        <a:xfrm>
          <a:off x="0" y="0"/>
          <a:ext cx="0" cy="0"/>
          <a:chOff x="0" y="0"/>
          <a:chExt cx="0" cy="0"/>
        </a:xfrm>
      </p:grpSpPr>
      <p:sp>
        <p:nvSpPr>
          <p:cNvPr id="27" name="Google Shape;27;p7"/>
          <p:cNvSpPr txBox="1">
            <a:spLocks noGrp="1"/>
          </p:cNvSpPr>
          <p:nvPr>
            <p:ph type="subTitle" idx="1"/>
          </p:nvPr>
        </p:nvSpPr>
        <p:spPr>
          <a:xfrm>
            <a:off x="457200" y="205200"/>
            <a:ext cx="8229240" cy="398124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8"/>
          <p:cNvSpPr txBox="1">
            <a:spLocks noGrp="1"/>
          </p:cNvSpPr>
          <p:nvPr>
            <p:ph type="body" idx="1"/>
          </p:nvPr>
        </p:nvSpPr>
        <p:spPr>
          <a:xfrm>
            <a:off x="1780920" y="2098440"/>
            <a:ext cx="2723760" cy="279720"/>
          </a:xfrm>
          <a:prstGeom prst="rect">
            <a:avLst/>
          </a:prstGeom>
          <a:noFill/>
          <a:ln>
            <a:noFill/>
          </a:ln>
        </p:spPr>
        <p:txBody>
          <a:bodyPr spcFirstLastPara="1" wrap="square" lIns="0" tIns="0" rIns="0" bIns="0" anchor="ctr"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8"/>
          <p:cNvSpPr txBox="1">
            <a:spLocks noGrp="1"/>
          </p:cNvSpPr>
          <p:nvPr>
            <p:ph type="body" idx="2"/>
          </p:nvPr>
        </p:nvSpPr>
        <p:spPr>
          <a:xfrm>
            <a:off x="4641120" y="2098440"/>
            <a:ext cx="2723760" cy="587160"/>
          </a:xfrm>
          <a:prstGeom prst="rect">
            <a:avLst/>
          </a:prstGeom>
          <a:noFill/>
          <a:ln>
            <a:noFill/>
          </a:ln>
        </p:spPr>
        <p:txBody>
          <a:bodyPr spcFirstLastPara="1" wrap="square" lIns="0" tIns="0" rIns="0" bIns="0" anchor="ctr"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8"/>
          <p:cNvSpPr txBox="1">
            <a:spLocks noGrp="1"/>
          </p:cNvSpPr>
          <p:nvPr>
            <p:ph type="body" idx="3"/>
          </p:nvPr>
        </p:nvSpPr>
        <p:spPr>
          <a:xfrm>
            <a:off x="1780920" y="2405160"/>
            <a:ext cx="2723760" cy="279720"/>
          </a:xfrm>
          <a:prstGeom prst="rect">
            <a:avLst/>
          </a:prstGeom>
          <a:noFill/>
          <a:ln>
            <a:noFill/>
          </a:ln>
        </p:spPr>
        <p:txBody>
          <a:bodyPr spcFirstLastPara="1" wrap="square" lIns="0" tIns="0" rIns="0" bIns="0" anchor="ctr"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1780920" y="2098440"/>
            <a:ext cx="2723760" cy="587160"/>
          </a:xfrm>
          <a:prstGeom prst="rect">
            <a:avLst/>
          </a:prstGeom>
          <a:noFill/>
          <a:ln>
            <a:noFill/>
          </a:ln>
        </p:spPr>
        <p:txBody>
          <a:bodyPr spcFirstLastPara="1" wrap="square" lIns="0" tIns="0" rIns="0" bIns="0" anchor="ctr"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9"/>
          <p:cNvSpPr txBox="1">
            <a:spLocks noGrp="1"/>
          </p:cNvSpPr>
          <p:nvPr>
            <p:ph type="body" idx="2"/>
          </p:nvPr>
        </p:nvSpPr>
        <p:spPr>
          <a:xfrm>
            <a:off x="4641120" y="2098440"/>
            <a:ext cx="2723760" cy="279720"/>
          </a:xfrm>
          <a:prstGeom prst="rect">
            <a:avLst/>
          </a:prstGeom>
          <a:noFill/>
          <a:ln>
            <a:noFill/>
          </a:ln>
        </p:spPr>
        <p:txBody>
          <a:bodyPr spcFirstLastPara="1" wrap="square" lIns="0" tIns="0" rIns="0" bIns="0" anchor="ctr"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9"/>
          <p:cNvSpPr txBox="1">
            <a:spLocks noGrp="1"/>
          </p:cNvSpPr>
          <p:nvPr>
            <p:ph type="body" idx="3"/>
          </p:nvPr>
        </p:nvSpPr>
        <p:spPr>
          <a:xfrm>
            <a:off x="4641120" y="2405160"/>
            <a:ext cx="2723760" cy="279720"/>
          </a:xfrm>
          <a:prstGeom prst="rect">
            <a:avLst/>
          </a:prstGeom>
          <a:noFill/>
          <a:ln>
            <a:noFill/>
          </a:ln>
        </p:spPr>
        <p:txBody>
          <a:bodyPr spcFirstLastPara="1" wrap="square" lIns="0" tIns="0" rIns="0" bIns="0" anchor="ctr"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0"/>
          <p:cNvSpPr txBox="1">
            <a:spLocks noGrp="1"/>
          </p:cNvSpPr>
          <p:nvPr>
            <p:ph type="body" idx="1"/>
          </p:nvPr>
        </p:nvSpPr>
        <p:spPr>
          <a:xfrm>
            <a:off x="1780920" y="2098440"/>
            <a:ext cx="2723760" cy="279720"/>
          </a:xfrm>
          <a:prstGeom prst="rect">
            <a:avLst/>
          </a:prstGeom>
          <a:noFill/>
          <a:ln>
            <a:noFill/>
          </a:ln>
        </p:spPr>
        <p:txBody>
          <a:bodyPr spcFirstLastPara="1" wrap="square" lIns="0" tIns="0" rIns="0" bIns="0" anchor="ctr"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0"/>
          <p:cNvSpPr txBox="1">
            <a:spLocks noGrp="1"/>
          </p:cNvSpPr>
          <p:nvPr>
            <p:ph type="body" idx="2"/>
          </p:nvPr>
        </p:nvSpPr>
        <p:spPr>
          <a:xfrm>
            <a:off x="4641120" y="2098440"/>
            <a:ext cx="2723760" cy="279720"/>
          </a:xfrm>
          <a:prstGeom prst="rect">
            <a:avLst/>
          </a:prstGeom>
          <a:noFill/>
          <a:ln>
            <a:noFill/>
          </a:ln>
        </p:spPr>
        <p:txBody>
          <a:bodyPr spcFirstLastPara="1" wrap="square" lIns="0" tIns="0" rIns="0" bIns="0" anchor="ctr"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0"/>
          <p:cNvSpPr txBox="1">
            <a:spLocks noGrp="1"/>
          </p:cNvSpPr>
          <p:nvPr>
            <p:ph type="body" idx="3"/>
          </p:nvPr>
        </p:nvSpPr>
        <p:spPr>
          <a:xfrm>
            <a:off x="1780920" y="2405160"/>
            <a:ext cx="5581800" cy="279720"/>
          </a:xfrm>
          <a:prstGeom prst="rect">
            <a:avLst/>
          </a:prstGeom>
          <a:noFill/>
          <a:ln>
            <a:noFill/>
          </a:ln>
        </p:spPr>
        <p:txBody>
          <a:bodyPr spcFirstLastPara="1" wrap="square" lIns="0" tIns="0" rIns="0" bIns="0" anchor="ctr"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4.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image" Target="../media/image5.png"/><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6CDD8"/>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31360" y="1412280"/>
            <a:ext cx="4315680" cy="142164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dt" idx="10"/>
          </p:nvPr>
        </p:nvSpPr>
        <p:spPr>
          <a:xfrm>
            <a:off x="625680" y="3843720"/>
            <a:ext cx="1945080" cy="399240"/>
          </a:xfrm>
          <a:prstGeom prst="rect">
            <a:avLst/>
          </a:prstGeom>
          <a:noFill/>
          <a:ln>
            <a:noFill/>
          </a:ln>
        </p:spPr>
        <p:txBody>
          <a:bodyPr spcFirstLastPara="1" wrap="square" lIns="182875" tIns="0" rIns="182875" bIns="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531360" y="3049920"/>
            <a:ext cx="4315680" cy="313560"/>
          </a:xfrm>
          <a:prstGeom prst="rect">
            <a:avLst/>
          </a:prstGeom>
          <a:noFill/>
          <a:ln>
            <a:noFill/>
          </a:ln>
        </p:spPr>
        <p:txBody>
          <a:bodyPr spcFirstLastPara="1" wrap="square" lIns="0" tIns="0" rIns="0" bIns="0" anchor="ctr"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9" name="Google Shape;9;p1"/>
          <p:cNvPicPr preferRelativeResize="0"/>
          <p:nvPr/>
        </p:nvPicPr>
        <p:blipFill rotWithShape="1">
          <a:blip r:embed="rId14">
            <a:alphaModFix/>
          </a:blip>
          <a:srcRect/>
          <a:stretch/>
        </p:blipFill>
        <p:spPr>
          <a:xfrm>
            <a:off x="5333760" y="0"/>
            <a:ext cx="3809520" cy="5143320"/>
          </a:xfrm>
          <a:prstGeom prst="rect">
            <a:avLst/>
          </a:prstGeom>
          <a:noFill/>
          <a:ln>
            <a:noFill/>
          </a:ln>
        </p:spPr>
      </p:pic>
      <p:sp>
        <p:nvSpPr>
          <p:cNvPr id="10" name="Google Shape;10;p1"/>
          <p:cNvSpPr/>
          <p:nvPr/>
        </p:nvSpPr>
        <p:spPr>
          <a:xfrm>
            <a:off x="5333760" y="0"/>
            <a:ext cx="3809520" cy="5143320"/>
          </a:xfrm>
          <a:prstGeom prst="rect">
            <a:avLst/>
          </a:prstGeom>
          <a:solidFill>
            <a:srgbClr val="464547">
              <a:alpha val="14901"/>
            </a:srgbClr>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1"/>
          <p:cNvPicPr preferRelativeResize="0"/>
          <p:nvPr/>
        </p:nvPicPr>
        <p:blipFill rotWithShape="1">
          <a:blip r:embed="rId15">
            <a:alphaModFix/>
          </a:blip>
          <a:srcRect/>
          <a:stretch/>
        </p:blipFill>
        <p:spPr>
          <a:xfrm rot="5400000">
            <a:off x="2767320" y="2306520"/>
            <a:ext cx="5143320" cy="529920"/>
          </a:xfrm>
          <a:prstGeom prst="rect">
            <a:avLst/>
          </a:prstGeom>
          <a:noFill/>
          <a:ln>
            <a:noFill/>
          </a:ln>
        </p:spPr>
      </p:pic>
      <p:pic>
        <p:nvPicPr>
          <p:cNvPr id="12" name="Google Shape;12;p1"/>
          <p:cNvPicPr preferRelativeResize="0"/>
          <p:nvPr/>
        </p:nvPicPr>
        <p:blipFill rotWithShape="1">
          <a:blip r:embed="rId16">
            <a:alphaModFix/>
          </a:blip>
          <a:srcRect/>
          <a:stretch/>
        </p:blipFill>
        <p:spPr>
          <a:xfrm>
            <a:off x="627840" y="511200"/>
            <a:ext cx="891000" cy="31572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CEDB56"/>
        </a:solidFill>
        <a:effectLst/>
      </p:bgPr>
    </p:bg>
    <p:spTree>
      <p:nvGrpSpPr>
        <p:cNvPr id="1" name="Shape 61"/>
        <p:cNvGrpSpPr/>
        <p:nvPr/>
      </p:nvGrpSpPr>
      <p:grpSpPr>
        <a:xfrm>
          <a:off x="0" y="0"/>
          <a:ext cx="0" cy="0"/>
          <a:chOff x="0" y="0"/>
          <a:chExt cx="0" cy="0"/>
        </a:xfrm>
      </p:grpSpPr>
      <p:sp>
        <p:nvSpPr>
          <p:cNvPr id="62" name="Google Shape;62;p14"/>
          <p:cNvSpPr/>
          <p:nvPr/>
        </p:nvSpPr>
        <p:spPr>
          <a:xfrm>
            <a:off x="0" y="4826520"/>
            <a:ext cx="9143640" cy="316440"/>
          </a:xfrm>
          <a:prstGeom prst="rect">
            <a:avLst/>
          </a:prstGeom>
          <a:solidFill>
            <a:srgbClr val="133C41"/>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3" name="Google Shape;63;p14"/>
          <p:cNvPicPr preferRelativeResize="0"/>
          <p:nvPr/>
        </p:nvPicPr>
        <p:blipFill rotWithShape="1">
          <a:blip r:embed="rId14">
            <a:alphaModFix/>
          </a:blip>
          <a:srcRect/>
          <a:stretch/>
        </p:blipFill>
        <p:spPr>
          <a:xfrm>
            <a:off x="360360" y="4911840"/>
            <a:ext cx="470520" cy="166680"/>
          </a:xfrm>
          <a:prstGeom prst="rect">
            <a:avLst/>
          </a:prstGeom>
          <a:noFill/>
          <a:ln>
            <a:noFill/>
          </a:ln>
        </p:spPr>
      </p:pic>
      <p:sp>
        <p:nvSpPr>
          <p:cNvPr id="64" name="Google Shape;64;p14"/>
          <p:cNvSpPr txBox="1">
            <a:spLocks noGrp="1"/>
          </p:cNvSpPr>
          <p:nvPr>
            <p:ph type="title"/>
          </p:nvPr>
        </p:nvSpPr>
        <p:spPr>
          <a:xfrm>
            <a:off x="360360" y="228600"/>
            <a:ext cx="8426160" cy="301320"/>
          </a:xfrm>
          <a:prstGeom prst="rect">
            <a:avLst/>
          </a:prstGeom>
          <a:noFill/>
          <a:ln>
            <a:noFill/>
          </a:ln>
        </p:spPr>
        <p:txBody>
          <a:bodyPr spcFirstLastPara="1" wrap="square" lIns="0" tIns="45700" rIns="0"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5" name="Google Shape;65;p14"/>
          <p:cNvSpPr txBox="1">
            <a:spLocks noGrp="1"/>
          </p:cNvSpPr>
          <p:nvPr>
            <p:ph type="body" idx="1"/>
          </p:nvPr>
        </p:nvSpPr>
        <p:spPr>
          <a:xfrm>
            <a:off x="357120" y="1079640"/>
            <a:ext cx="8429400" cy="3396960"/>
          </a:xfrm>
          <a:prstGeom prst="rect">
            <a:avLst/>
          </a:prstGeom>
          <a:noFill/>
          <a:ln>
            <a:noFill/>
          </a:ln>
        </p:spPr>
        <p:txBody>
          <a:bodyPr spcFirstLastPara="1" wrap="square" lIns="0" tIns="0" rIns="0" bIns="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66" name="Google Shape;66;p14"/>
          <p:cNvCxnSpPr/>
          <p:nvPr/>
        </p:nvCxnSpPr>
        <p:spPr>
          <a:xfrm>
            <a:off x="294120" y="716400"/>
            <a:ext cx="8555400" cy="0"/>
          </a:xfrm>
          <a:prstGeom prst="straightConnector1">
            <a:avLst/>
          </a:prstGeom>
          <a:noFill/>
          <a:ln w="19075" cap="flat" cmpd="sng">
            <a:solidFill>
              <a:srgbClr val="F4F4F4"/>
            </a:solidFill>
            <a:prstDash val="solid"/>
            <a:miter lim="8000"/>
            <a:headEnd type="none" w="sm" len="sm"/>
            <a:tailEnd type="none" w="sm" len="sm"/>
          </a:ln>
          <a:effectLst>
            <a:outerShdw blurRad="40000" dist="20000" dir="5400000" rotWithShape="0">
              <a:srgbClr val="000000">
                <a:alpha val="37647"/>
              </a:srgbClr>
            </a:outerShdw>
          </a:effectLst>
        </p:spPr>
      </p:cxnSp>
      <p:sp>
        <p:nvSpPr>
          <p:cNvPr id="67" name="Google Shape;67;p14"/>
          <p:cNvSpPr txBox="1">
            <a:spLocks noGrp="1"/>
          </p:cNvSpPr>
          <p:nvPr>
            <p:ph type="sldNum" idx="12"/>
          </p:nvPr>
        </p:nvSpPr>
        <p:spPr>
          <a:xfrm>
            <a:off x="7413480" y="4826520"/>
            <a:ext cx="1373040" cy="316440"/>
          </a:xfrm>
          <a:prstGeom prst="rect">
            <a:avLst/>
          </a:prstGeom>
          <a:noFill/>
          <a:ln>
            <a:noFill/>
          </a:ln>
        </p:spPr>
        <p:txBody>
          <a:bodyPr spcFirstLastPara="1" wrap="square" lIns="91425" tIns="45700" rIns="0" bIns="82425" anchor="ctr" anchorCtr="0">
            <a:noAutofit/>
          </a:bodyPr>
          <a:lstStyle>
            <a:lvl1pPr marL="0" marR="0" lvl="0" indent="0" algn="r" rtl="0">
              <a:lnSpc>
                <a:spcPct val="100000"/>
              </a:lnSpc>
              <a:spcBef>
                <a:spcPts val="0"/>
              </a:spcBef>
              <a:buNone/>
              <a:defRPr sz="1400" b="1" i="0" u="none" strike="noStrike" cap="none">
                <a:solidFill>
                  <a:srgbClr val="FEFEFE"/>
                </a:solidFill>
                <a:latin typeface="Calibri"/>
                <a:ea typeface="Calibri"/>
                <a:cs typeface="Calibri"/>
                <a:sym typeface="Calibri"/>
              </a:defRPr>
            </a:lvl1pPr>
            <a:lvl2pPr marL="0" marR="0" lvl="1" indent="0" algn="r" rtl="0">
              <a:lnSpc>
                <a:spcPct val="100000"/>
              </a:lnSpc>
              <a:spcBef>
                <a:spcPts val="0"/>
              </a:spcBef>
              <a:buNone/>
              <a:defRPr sz="1400" b="1" i="0" u="none" strike="noStrike" cap="none">
                <a:solidFill>
                  <a:srgbClr val="FEFEFE"/>
                </a:solidFill>
                <a:latin typeface="Calibri"/>
                <a:ea typeface="Calibri"/>
                <a:cs typeface="Calibri"/>
                <a:sym typeface="Calibri"/>
              </a:defRPr>
            </a:lvl2pPr>
            <a:lvl3pPr marL="0" marR="0" lvl="2" indent="0" algn="r" rtl="0">
              <a:lnSpc>
                <a:spcPct val="100000"/>
              </a:lnSpc>
              <a:spcBef>
                <a:spcPts val="0"/>
              </a:spcBef>
              <a:buNone/>
              <a:defRPr sz="1400" b="1" i="0" u="none" strike="noStrike" cap="none">
                <a:solidFill>
                  <a:srgbClr val="FEFEFE"/>
                </a:solidFill>
                <a:latin typeface="Calibri"/>
                <a:ea typeface="Calibri"/>
                <a:cs typeface="Calibri"/>
                <a:sym typeface="Calibri"/>
              </a:defRPr>
            </a:lvl3pPr>
            <a:lvl4pPr marL="0" marR="0" lvl="3" indent="0" algn="r" rtl="0">
              <a:lnSpc>
                <a:spcPct val="100000"/>
              </a:lnSpc>
              <a:spcBef>
                <a:spcPts val="0"/>
              </a:spcBef>
              <a:buNone/>
              <a:defRPr sz="1400" b="1" i="0" u="none" strike="noStrike" cap="none">
                <a:solidFill>
                  <a:srgbClr val="FEFEFE"/>
                </a:solidFill>
                <a:latin typeface="Calibri"/>
                <a:ea typeface="Calibri"/>
                <a:cs typeface="Calibri"/>
                <a:sym typeface="Calibri"/>
              </a:defRPr>
            </a:lvl4pPr>
            <a:lvl5pPr marL="0" marR="0" lvl="4" indent="0" algn="r" rtl="0">
              <a:lnSpc>
                <a:spcPct val="100000"/>
              </a:lnSpc>
              <a:spcBef>
                <a:spcPts val="0"/>
              </a:spcBef>
              <a:buNone/>
              <a:defRPr sz="1400" b="1" i="0" u="none" strike="noStrike" cap="none">
                <a:solidFill>
                  <a:srgbClr val="FEFEFE"/>
                </a:solidFill>
                <a:latin typeface="Calibri"/>
                <a:ea typeface="Calibri"/>
                <a:cs typeface="Calibri"/>
                <a:sym typeface="Calibri"/>
              </a:defRPr>
            </a:lvl5pPr>
            <a:lvl6pPr marL="0" marR="0" lvl="5" indent="0" algn="r" rtl="0">
              <a:lnSpc>
                <a:spcPct val="100000"/>
              </a:lnSpc>
              <a:spcBef>
                <a:spcPts val="0"/>
              </a:spcBef>
              <a:buNone/>
              <a:defRPr sz="1400" b="1" i="0" u="none" strike="noStrike" cap="none">
                <a:solidFill>
                  <a:srgbClr val="FEFEFE"/>
                </a:solidFill>
                <a:latin typeface="Calibri"/>
                <a:ea typeface="Calibri"/>
                <a:cs typeface="Calibri"/>
                <a:sym typeface="Calibri"/>
              </a:defRPr>
            </a:lvl6pPr>
            <a:lvl7pPr marL="0" marR="0" lvl="6" indent="0" algn="r" rtl="0">
              <a:lnSpc>
                <a:spcPct val="100000"/>
              </a:lnSpc>
              <a:spcBef>
                <a:spcPts val="0"/>
              </a:spcBef>
              <a:buNone/>
              <a:defRPr sz="1400" b="1" i="0" u="none" strike="noStrike" cap="none">
                <a:solidFill>
                  <a:srgbClr val="FEFEFE"/>
                </a:solidFill>
                <a:latin typeface="Calibri"/>
                <a:ea typeface="Calibri"/>
                <a:cs typeface="Calibri"/>
                <a:sym typeface="Calibri"/>
              </a:defRPr>
            </a:lvl7pPr>
            <a:lvl8pPr marL="0" marR="0" lvl="7" indent="0" algn="r" rtl="0">
              <a:lnSpc>
                <a:spcPct val="100000"/>
              </a:lnSpc>
              <a:spcBef>
                <a:spcPts val="0"/>
              </a:spcBef>
              <a:buNone/>
              <a:defRPr sz="1400" b="1" i="0" u="none" strike="noStrike" cap="none">
                <a:solidFill>
                  <a:srgbClr val="FEFEFE"/>
                </a:solidFill>
                <a:latin typeface="Calibri"/>
                <a:ea typeface="Calibri"/>
                <a:cs typeface="Calibri"/>
                <a:sym typeface="Calibri"/>
              </a:defRPr>
            </a:lvl8pPr>
            <a:lvl9pPr marL="0" marR="0" lvl="8" indent="0" algn="r" rtl="0">
              <a:lnSpc>
                <a:spcPct val="100000"/>
              </a:lnSpc>
              <a:spcBef>
                <a:spcPts val="0"/>
              </a:spcBef>
              <a:buNone/>
              <a:defRPr sz="1400" b="1" i="0" u="none" strike="noStrike" cap="none">
                <a:solidFill>
                  <a:srgbClr val="FEFEFE"/>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b="0">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6"/>
        <p:cNvGrpSpPr/>
        <p:nvPr/>
      </p:nvGrpSpPr>
      <p:grpSpPr>
        <a:xfrm>
          <a:off x="0" y="0"/>
          <a:ext cx="0" cy="0"/>
          <a:chOff x="0" y="0"/>
          <a:chExt cx="0" cy="0"/>
        </a:xfrm>
      </p:grpSpPr>
      <p:sp>
        <p:nvSpPr>
          <p:cNvPr id="117" name="Google Shape;117;p27"/>
          <p:cNvSpPr/>
          <p:nvPr/>
        </p:nvSpPr>
        <p:spPr>
          <a:xfrm>
            <a:off x="0" y="4826520"/>
            <a:ext cx="9143640" cy="316440"/>
          </a:xfrm>
          <a:prstGeom prst="rect">
            <a:avLst/>
          </a:prstGeom>
          <a:solidFill>
            <a:srgbClr val="133C41"/>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8" name="Google Shape;118;p27"/>
          <p:cNvPicPr preferRelativeResize="0"/>
          <p:nvPr/>
        </p:nvPicPr>
        <p:blipFill rotWithShape="1">
          <a:blip r:embed="rId15">
            <a:alphaModFix/>
          </a:blip>
          <a:srcRect/>
          <a:stretch/>
        </p:blipFill>
        <p:spPr>
          <a:xfrm>
            <a:off x="360360" y="4911840"/>
            <a:ext cx="470520" cy="166680"/>
          </a:xfrm>
          <a:prstGeom prst="rect">
            <a:avLst/>
          </a:prstGeom>
          <a:noFill/>
          <a:ln>
            <a:noFill/>
          </a:ln>
        </p:spPr>
      </p:pic>
      <p:sp>
        <p:nvSpPr>
          <p:cNvPr id="119" name="Google Shape;119;p27"/>
          <p:cNvSpPr txBox="1">
            <a:spLocks noGrp="1"/>
          </p:cNvSpPr>
          <p:nvPr>
            <p:ph type="title"/>
          </p:nvPr>
        </p:nvSpPr>
        <p:spPr>
          <a:xfrm>
            <a:off x="360360" y="228600"/>
            <a:ext cx="8426160" cy="301320"/>
          </a:xfrm>
          <a:prstGeom prst="rect">
            <a:avLst/>
          </a:prstGeom>
          <a:noFill/>
          <a:ln>
            <a:noFill/>
          </a:ln>
        </p:spPr>
        <p:txBody>
          <a:bodyPr spcFirstLastPara="1" wrap="square" lIns="0" tIns="45700" rIns="0"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0" name="Google Shape;120;p27"/>
          <p:cNvSpPr txBox="1">
            <a:spLocks noGrp="1"/>
          </p:cNvSpPr>
          <p:nvPr>
            <p:ph type="body" idx="1"/>
          </p:nvPr>
        </p:nvSpPr>
        <p:spPr>
          <a:xfrm>
            <a:off x="357120" y="1079640"/>
            <a:ext cx="8429400" cy="3396960"/>
          </a:xfrm>
          <a:prstGeom prst="rect">
            <a:avLst/>
          </a:prstGeom>
          <a:noFill/>
          <a:ln>
            <a:noFill/>
          </a:ln>
        </p:spPr>
        <p:txBody>
          <a:bodyPr spcFirstLastPara="1" wrap="square" lIns="0" tIns="0" rIns="0" bIns="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121" name="Google Shape;121;p27"/>
          <p:cNvCxnSpPr/>
          <p:nvPr/>
        </p:nvCxnSpPr>
        <p:spPr>
          <a:xfrm>
            <a:off x="294120" y="716400"/>
            <a:ext cx="8555400" cy="0"/>
          </a:xfrm>
          <a:prstGeom prst="straightConnector1">
            <a:avLst/>
          </a:prstGeom>
          <a:noFill/>
          <a:ln w="19075" cap="flat" cmpd="sng">
            <a:solidFill>
              <a:srgbClr val="F4F4F4"/>
            </a:solidFill>
            <a:prstDash val="solid"/>
            <a:miter lim="8000"/>
            <a:headEnd type="none" w="sm" len="sm"/>
            <a:tailEnd type="none" w="sm" len="sm"/>
          </a:ln>
          <a:effectLst>
            <a:outerShdw blurRad="40000" dist="20000" dir="5400000" rotWithShape="0">
              <a:srgbClr val="000000">
                <a:alpha val="37647"/>
              </a:srgbClr>
            </a:outerShdw>
          </a:effectLst>
        </p:spPr>
      </p:cxnSp>
      <p:sp>
        <p:nvSpPr>
          <p:cNvPr id="122" name="Google Shape;122;p27"/>
          <p:cNvSpPr txBox="1">
            <a:spLocks noGrp="1"/>
          </p:cNvSpPr>
          <p:nvPr>
            <p:ph type="sldNum" idx="12"/>
          </p:nvPr>
        </p:nvSpPr>
        <p:spPr>
          <a:xfrm>
            <a:off x="7413480" y="4826520"/>
            <a:ext cx="1373040" cy="316440"/>
          </a:xfrm>
          <a:prstGeom prst="rect">
            <a:avLst/>
          </a:prstGeom>
          <a:noFill/>
          <a:ln>
            <a:noFill/>
          </a:ln>
        </p:spPr>
        <p:txBody>
          <a:bodyPr spcFirstLastPara="1" wrap="square" lIns="91425" tIns="45700" rIns="0" bIns="82425" anchor="ctr" anchorCtr="0">
            <a:noAutofit/>
          </a:bodyPr>
          <a:lstStyle>
            <a:lvl1pPr marL="0" marR="0" lvl="0" indent="0" algn="r" rtl="0">
              <a:lnSpc>
                <a:spcPct val="100000"/>
              </a:lnSpc>
              <a:spcBef>
                <a:spcPts val="0"/>
              </a:spcBef>
              <a:buNone/>
              <a:defRPr sz="1400" b="1" i="0" u="none" strike="noStrike" cap="none">
                <a:solidFill>
                  <a:srgbClr val="FEFEFE"/>
                </a:solidFill>
                <a:latin typeface="Calibri"/>
                <a:ea typeface="Calibri"/>
                <a:cs typeface="Calibri"/>
                <a:sym typeface="Calibri"/>
              </a:defRPr>
            </a:lvl1pPr>
            <a:lvl2pPr marL="0" marR="0" lvl="1" indent="0" algn="r" rtl="0">
              <a:lnSpc>
                <a:spcPct val="100000"/>
              </a:lnSpc>
              <a:spcBef>
                <a:spcPts val="0"/>
              </a:spcBef>
              <a:buNone/>
              <a:defRPr sz="1400" b="1" i="0" u="none" strike="noStrike" cap="none">
                <a:solidFill>
                  <a:srgbClr val="FEFEFE"/>
                </a:solidFill>
                <a:latin typeface="Calibri"/>
                <a:ea typeface="Calibri"/>
                <a:cs typeface="Calibri"/>
                <a:sym typeface="Calibri"/>
              </a:defRPr>
            </a:lvl2pPr>
            <a:lvl3pPr marL="0" marR="0" lvl="2" indent="0" algn="r" rtl="0">
              <a:lnSpc>
                <a:spcPct val="100000"/>
              </a:lnSpc>
              <a:spcBef>
                <a:spcPts val="0"/>
              </a:spcBef>
              <a:buNone/>
              <a:defRPr sz="1400" b="1" i="0" u="none" strike="noStrike" cap="none">
                <a:solidFill>
                  <a:srgbClr val="FEFEFE"/>
                </a:solidFill>
                <a:latin typeface="Calibri"/>
                <a:ea typeface="Calibri"/>
                <a:cs typeface="Calibri"/>
                <a:sym typeface="Calibri"/>
              </a:defRPr>
            </a:lvl3pPr>
            <a:lvl4pPr marL="0" marR="0" lvl="3" indent="0" algn="r" rtl="0">
              <a:lnSpc>
                <a:spcPct val="100000"/>
              </a:lnSpc>
              <a:spcBef>
                <a:spcPts val="0"/>
              </a:spcBef>
              <a:buNone/>
              <a:defRPr sz="1400" b="1" i="0" u="none" strike="noStrike" cap="none">
                <a:solidFill>
                  <a:srgbClr val="FEFEFE"/>
                </a:solidFill>
                <a:latin typeface="Calibri"/>
                <a:ea typeface="Calibri"/>
                <a:cs typeface="Calibri"/>
                <a:sym typeface="Calibri"/>
              </a:defRPr>
            </a:lvl4pPr>
            <a:lvl5pPr marL="0" marR="0" lvl="4" indent="0" algn="r" rtl="0">
              <a:lnSpc>
                <a:spcPct val="100000"/>
              </a:lnSpc>
              <a:spcBef>
                <a:spcPts val="0"/>
              </a:spcBef>
              <a:buNone/>
              <a:defRPr sz="1400" b="1" i="0" u="none" strike="noStrike" cap="none">
                <a:solidFill>
                  <a:srgbClr val="FEFEFE"/>
                </a:solidFill>
                <a:latin typeface="Calibri"/>
                <a:ea typeface="Calibri"/>
                <a:cs typeface="Calibri"/>
                <a:sym typeface="Calibri"/>
              </a:defRPr>
            </a:lvl5pPr>
            <a:lvl6pPr marL="0" marR="0" lvl="5" indent="0" algn="r" rtl="0">
              <a:lnSpc>
                <a:spcPct val="100000"/>
              </a:lnSpc>
              <a:spcBef>
                <a:spcPts val="0"/>
              </a:spcBef>
              <a:buNone/>
              <a:defRPr sz="1400" b="1" i="0" u="none" strike="noStrike" cap="none">
                <a:solidFill>
                  <a:srgbClr val="FEFEFE"/>
                </a:solidFill>
                <a:latin typeface="Calibri"/>
                <a:ea typeface="Calibri"/>
                <a:cs typeface="Calibri"/>
                <a:sym typeface="Calibri"/>
              </a:defRPr>
            </a:lvl6pPr>
            <a:lvl7pPr marL="0" marR="0" lvl="6" indent="0" algn="r" rtl="0">
              <a:lnSpc>
                <a:spcPct val="100000"/>
              </a:lnSpc>
              <a:spcBef>
                <a:spcPts val="0"/>
              </a:spcBef>
              <a:buNone/>
              <a:defRPr sz="1400" b="1" i="0" u="none" strike="noStrike" cap="none">
                <a:solidFill>
                  <a:srgbClr val="FEFEFE"/>
                </a:solidFill>
                <a:latin typeface="Calibri"/>
                <a:ea typeface="Calibri"/>
                <a:cs typeface="Calibri"/>
                <a:sym typeface="Calibri"/>
              </a:defRPr>
            </a:lvl7pPr>
            <a:lvl8pPr marL="0" marR="0" lvl="7" indent="0" algn="r" rtl="0">
              <a:lnSpc>
                <a:spcPct val="100000"/>
              </a:lnSpc>
              <a:spcBef>
                <a:spcPts val="0"/>
              </a:spcBef>
              <a:buNone/>
              <a:defRPr sz="1400" b="1" i="0" u="none" strike="noStrike" cap="none">
                <a:solidFill>
                  <a:srgbClr val="FEFEFE"/>
                </a:solidFill>
                <a:latin typeface="Calibri"/>
                <a:ea typeface="Calibri"/>
                <a:cs typeface="Calibri"/>
                <a:sym typeface="Calibri"/>
              </a:defRPr>
            </a:lvl8pPr>
            <a:lvl9pPr marL="0" marR="0" lvl="8" indent="0" algn="r" rtl="0">
              <a:lnSpc>
                <a:spcPct val="100000"/>
              </a:lnSpc>
              <a:spcBef>
                <a:spcPts val="0"/>
              </a:spcBef>
              <a:buNone/>
              <a:defRPr sz="1400" b="1" i="0" u="none" strike="noStrike" cap="none">
                <a:solidFill>
                  <a:srgbClr val="FEFEFE"/>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b="0">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70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76CDD8"/>
        </a:solidFill>
        <a:effectLst/>
      </p:bgPr>
    </p:bg>
    <p:spTree>
      <p:nvGrpSpPr>
        <p:cNvPr id="1" name="Shape 171"/>
        <p:cNvGrpSpPr/>
        <p:nvPr/>
      </p:nvGrpSpPr>
      <p:grpSpPr>
        <a:xfrm>
          <a:off x="0" y="0"/>
          <a:ext cx="0" cy="0"/>
          <a:chOff x="0" y="0"/>
          <a:chExt cx="0" cy="0"/>
        </a:xfrm>
      </p:grpSpPr>
      <p:sp>
        <p:nvSpPr>
          <p:cNvPr id="172" name="Google Shape;172;p40"/>
          <p:cNvSpPr/>
          <p:nvPr/>
        </p:nvSpPr>
        <p:spPr>
          <a:xfrm>
            <a:off x="0" y="4826520"/>
            <a:ext cx="9143640" cy="316440"/>
          </a:xfrm>
          <a:prstGeom prst="rect">
            <a:avLst/>
          </a:prstGeom>
          <a:solidFill>
            <a:srgbClr val="133C41"/>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3" name="Google Shape;173;p40"/>
          <p:cNvPicPr preferRelativeResize="0"/>
          <p:nvPr/>
        </p:nvPicPr>
        <p:blipFill rotWithShape="1">
          <a:blip r:embed="rId14">
            <a:alphaModFix/>
          </a:blip>
          <a:srcRect/>
          <a:stretch/>
        </p:blipFill>
        <p:spPr>
          <a:xfrm>
            <a:off x="360360" y="4911840"/>
            <a:ext cx="470520" cy="166680"/>
          </a:xfrm>
          <a:prstGeom prst="rect">
            <a:avLst/>
          </a:prstGeom>
          <a:noFill/>
          <a:ln>
            <a:noFill/>
          </a:ln>
        </p:spPr>
      </p:pic>
      <p:sp>
        <p:nvSpPr>
          <p:cNvPr id="174" name="Google Shape;174;p40"/>
          <p:cNvSpPr txBox="1">
            <a:spLocks noGrp="1"/>
          </p:cNvSpPr>
          <p:nvPr>
            <p:ph type="body" idx="1"/>
          </p:nvPr>
        </p:nvSpPr>
        <p:spPr>
          <a:xfrm>
            <a:off x="1780920" y="2098440"/>
            <a:ext cx="5581800" cy="587160"/>
          </a:xfrm>
          <a:prstGeom prst="rect">
            <a:avLst/>
          </a:prstGeom>
          <a:noFill/>
          <a:ln>
            <a:noFill/>
          </a:ln>
        </p:spPr>
        <p:txBody>
          <a:bodyPr spcFirstLastPara="1" wrap="square" lIns="0" tIns="0" rIns="0" bIns="0" anchor="ctr"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175" name="Google Shape;175;p40"/>
          <p:cNvPicPr preferRelativeResize="0"/>
          <p:nvPr/>
        </p:nvPicPr>
        <p:blipFill rotWithShape="1">
          <a:blip r:embed="rId15">
            <a:alphaModFix amt="16000"/>
          </a:blip>
          <a:srcRect t="63049" r="42498"/>
          <a:stretch/>
        </p:blipFill>
        <p:spPr>
          <a:xfrm>
            <a:off x="0" y="-122400"/>
            <a:ext cx="1548000" cy="1186920"/>
          </a:xfrm>
          <a:prstGeom prst="rect">
            <a:avLst/>
          </a:prstGeom>
          <a:noFill/>
          <a:ln>
            <a:noFill/>
          </a:ln>
        </p:spPr>
      </p:pic>
      <p:pic>
        <p:nvPicPr>
          <p:cNvPr id="176" name="Google Shape;176;p40"/>
          <p:cNvPicPr preferRelativeResize="0"/>
          <p:nvPr/>
        </p:nvPicPr>
        <p:blipFill rotWithShape="1">
          <a:blip r:embed="rId15">
            <a:alphaModFix amt="16000"/>
          </a:blip>
          <a:srcRect t="63049" r="42498"/>
          <a:stretch/>
        </p:blipFill>
        <p:spPr>
          <a:xfrm rot="10800000">
            <a:off x="7596000" y="3682080"/>
            <a:ext cx="1548000" cy="1186920"/>
          </a:xfrm>
          <a:prstGeom prst="rect">
            <a:avLst/>
          </a:prstGeom>
          <a:noFill/>
          <a:ln>
            <a:noFill/>
          </a:ln>
        </p:spPr>
      </p:pic>
      <p:sp>
        <p:nvSpPr>
          <p:cNvPr id="177" name="Google Shape;177;p40"/>
          <p:cNvSpPr txBox="1">
            <a:spLocks noGrp="1"/>
          </p:cNvSpPr>
          <p:nvPr>
            <p:ph type="sldNum" idx="12"/>
          </p:nvPr>
        </p:nvSpPr>
        <p:spPr>
          <a:xfrm>
            <a:off x="7413480" y="4826520"/>
            <a:ext cx="1373040" cy="316440"/>
          </a:xfrm>
          <a:prstGeom prst="rect">
            <a:avLst/>
          </a:prstGeom>
          <a:noFill/>
          <a:ln>
            <a:noFill/>
          </a:ln>
        </p:spPr>
        <p:txBody>
          <a:bodyPr spcFirstLastPara="1" wrap="square" lIns="91425" tIns="45700" rIns="0" bIns="82425" anchor="ctr" anchorCtr="0">
            <a:noAutofit/>
          </a:bodyPr>
          <a:lstStyle>
            <a:lvl1pPr marL="0" marR="0" lvl="0" indent="0" algn="r" rtl="0">
              <a:lnSpc>
                <a:spcPct val="100000"/>
              </a:lnSpc>
              <a:spcBef>
                <a:spcPts val="0"/>
              </a:spcBef>
              <a:buNone/>
              <a:defRPr sz="1400" b="1" strike="noStrike">
                <a:solidFill>
                  <a:srgbClr val="FEFEFE"/>
                </a:solidFill>
                <a:latin typeface="Calibri"/>
                <a:ea typeface="Calibri"/>
                <a:cs typeface="Calibri"/>
                <a:sym typeface="Calibri"/>
              </a:defRPr>
            </a:lvl1pPr>
            <a:lvl2pPr marL="0" marR="0" lvl="1" indent="0" algn="r" rtl="0">
              <a:lnSpc>
                <a:spcPct val="100000"/>
              </a:lnSpc>
              <a:spcBef>
                <a:spcPts val="0"/>
              </a:spcBef>
              <a:buNone/>
              <a:defRPr sz="1400" b="1" strike="noStrike">
                <a:solidFill>
                  <a:srgbClr val="FEFEFE"/>
                </a:solidFill>
                <a:latin typeface="Calibri"/>
                <a:ea typeface="Calibri"/>
                <a:cs typeface="Calibri"/>
                <a:sym typeface="Calibri"/>
              </a:defRPr>
            </a:lvl2pPr>
            <a:lvl3pPr marL="0" marR="0" lvl="2" indent="0" algn="r" rtl="0">
              <a:lnSpc>
                <a:spcPct val="100000"/>
              </a:lnSpc>
              <a:spcBef>
                <a:spcPts val="0"/>
              </a:spcBef>
              <a:buNone/>
              <a:defRPr sz="1400" b="1" strike="noStrike">
                <a:solidFill>
                  <a:srgbClr val="FEFEFE"/>
                </a:solidFill>
                <a:latin typeface="Calibri"/>
                <a:ea typeface="Calibri"/>
                <a:cs typeface="Calibri"/>
                <a:sym typeface="Calibri"/>
              </a:defRPr>
            </a:lvl3pPr>
            <a:lvl4pPr marL="0" marR="0" lvl="3" indent="0" algn="r" rtl="0">
              <a:lnSpc>
                <a:spcPct val="100000"/>
              </a:lnSpc>
              <a:spcBef>
                <a:spcPts val="0"/>
              </a:spcBef>
              <a:buNone/>
              <a:defRPr sz="1400" b="1" strike="noStrike">
                <a:solidFill>
                  <a:srgbClr val="FEFEFE"/>
                </a:solidFill>
                <a:latin typeface="Calibri"/>
                <a:ea typeface="Calibri"/>
                <a:cs typeface="Calibri"/>
                <a:sym typeface="Calibri"/>
              </a:defRPr>
            </a:lvl4pPr>
            <a:lvl5pPr marL="0" marR="0" lvl="4" indent="0" algn="r" rtl="0">
              <a:lnSpc>
                <a:spcPct val="100000"/>
              </a:lnSpc>
              <a:spcBef>
                <a:spcPts val="0"/>
              </a:spcBef>
              <a:buNone/>
              <a:defRPr sz="1400" b="1" strike="noStrike">
                <a:solidFill>
                  <a:srgbClr val="FEFEFE"/>
                </a:solidFill>
                <a:latin typeface="Calibri"/>
                <a:ea typeface="Calibri"/>
                <a:cs typeface="Calibri"/>
                <a:sym typeface="Calibri"/>
              </a:defRPr>
            </a:lvl5pPr>
            <a:lvl6pPr marL="0" marR="0" lvl="5" indent="0" algn="r" rtl="0">
              <a:lnSpc>
                <a:spcPct val="100000"/>
              </a:lnSpc>
              <a:spcBef>
                <a:spcPts val="0"/>
              </a:spcBef>
              <a:buNone/>
              <a:defRPr sz="1400" b="1" strike="noStrike">
                <a:solidFill>
                  <a:srgbClr val="FEFEFE"/>
                </a:solidFill>
                <a:latin typeface="Calibri"/>
                <a:ea typeface="Calibri"/>
                <a:cs typeface="Calibri"/>
                <a:sym typeface="Calibri"/>
              </a:defRPr>
            </a:lvl6pPr>
            <a:lvl7pPr marL="0" marR="0" lvl="6" indent="0" algn="r" rtl="0">
              <a:lnSpc>
                <a:spcPct val="100000"/>
              </a:lnSpc>
              <a:spcBef>
                <a:spcPts val="0"/>
              </a:spcBef>
              <a:buNone/>
              <a:defRPr sz="1400" b="1" strike="noStrike">
                <a:solidFill>
                  <a:srgbClr val="FEFEFE"/>
                </a:solidFill>
                <a:latin typeface="Calibri"/>
                <a:ea typeface="Calibri"/>
                <a:cs typeface="Calibri"/>
                <a:sym typeface="Calibri"/>
              </a:defRPr>
            </a:lvl7pPr>
            <a:lvl8pPr marL="0" marR="0" lvl="7" indent="0" algn="r" rtl="0">
              <a:lnSpc>
                <a:spcPct val="100000"/>
              </a:lnSpc>
              <a:spcBef>
                <a:spcPts val="0"/>
              </a:spcBef>
              <a:buNone/>
              <a:defRPr sz="1400" b="1" strike="noStrike">
                <a:solidFill>
                  <a:srgbClr val="FEFEFE"/>
                </a:solidFill>
                <a:latin typeface="Calibri"/>
                <a:ea typeface="Calibri"/>
                <a:cs typeface="Calibri"/>
                <a:sym typeface="Calibri"/>
              </a:defRPr>
            </a:lvl8pPr>
            <a:lvl9pPr marL="0" marR="0" lvl="8" indent="0" algn="r" rtl="0">
              <a:lnSpc>
                <a:spcPct val="100000"/>
              </a:lnSpc>
              <a:spcBef>
                <a:spcPts val="0"/>
              </a:spcBef>
              <a:buNone/>
              <a:defRPr sz="1400" b="1" strike="noStrike">
                <a:solidFill>
                  <a:srgbClr val="FEFEFE"/>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b="0">
              <a:solidFill>
                <a:schemeClr val="dk1"/>
              </a:solidFill>
              <a:latin typeface="Times New Roman"/>
              <a:ea typeface="Times New Roman"/>
              <a:cs typeface="Times New Roman"/>
              <a:sym typeface="Times New Roman"/>
            </a:endParaRPr>
          </a:p>
        </p:txBody>
      </p:sp>
      <p:sp>
        <p:nvSpPr>
          <p:cNvPr id="178" name="Google Shape;178;p4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hyperlink" Target="http://restapi.demoqa.com/utilities/weather/city" TargetMode="External"/><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hyperlink" Target="http://restapi.demoqa.com/utilities/weather/city" TargetMode="External"/><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53"/>
          <p:cNvSpPr txBox="1"/>
          <p:nvPr/>
        </p:nvSpPr>
        <p:spPr>
          <a:xfrm>
            <a:off x="341280" y="2151000"/>
            <a:ext cx="4315680" cy="48816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en-US" sz="3200" b="1">
                <a:solidFill>
                  <a:srgbClr val="FFFFFF"/>
                </a:solidFill>
                <a:latin typeface="Garamond"/>
                <a:ea typeface="Garamond"/>
                <a:cs typeface="Garamond"/>
                <a:sym typeface="Garamond"/>
              </a:rPr>
              <a:t>TEST THE REST</a:t>
            </a:r>
            <a:endParaRPr sz="3200" b="0" i="0" u="none" strike="noStrike" cap="none">
              <a:solidFill>
                <a:srgbClr val="222222"/>
              </a:solidFill>
              <a:latin typeface="Calibri"/>
              <a:ea typeface="Calibri"/>
              <a:cs typeface="Calibri"/>
              <a:sym typeface="Calibri"/>
            </a:endParaRPr>
          </a:p>
        </p:txBody>
      </p:sp>
      <p:sp>
        <p:nvSpPr>
          <p:cNvPr id="232" name="Google Shape;232;p53"/>
          <p:cNvSpPr/>
          <p:nvPr/>
        </p:nvSpPr>
        <p:spPr>
          <a:xfrm>
            <a:off x="341280" y="4093920"/>
            <a:ext cx="253512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dirty="0">
                <a:solidFill>
                  <a:srgbClr val="FFFFFF"/>
                </a:solidFill>
                <a:latin typeface="Calibri"/>
                <a:ea typeface="Calibri"/>
                <a:cs typeface="Calibri"/>
                <a:sym typeface="Calibri"/>
              </a:rPr>
              <a:t>Sandeep Neela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62"/>
          <p:cNvSpPr txBox="1"/>
          <p:nvPr/>
        </p:nvSpPr>
        <p:spPr>
          <a:xfrm>
            <a:off x="7413480" y="4826520"/>
            <a:ext cx="1373040" cy="316440"/>
          </a:xfrm>
          <a:prstGeom prst="rect">
            <a:avLst/>
          </a:prstGeom>
          <a:noFill/>
          <a:ln>
            <a:noFill/>
          </a:ln>
        </p:spPr>
        <p:txBody>
          <a:bodyPr spcFirstLastPara="1" wrap="square" lIns="91425" tIns="45700" rIns="0" bIns="82425" anchor="ctr" anchorCtr="0">
            <a:noAutofit/>
          </a:bodyPr>
          <a:lstStyle/>
          <a:p>
            <a:pPr marL="0" marR="0" lvl="0" indent="0" algn="r" rtl="0">
              <a:lnSpc>
                <a:spcPct val="100000"/>
              </a:lnSpc>
              <a:spcBef>
                <a:spcPts val="0"/>
              </a:spcBef>
              <a:spcAft>
                <a:spcPts val="0"/>
              </a:spcAft>
              <a:buNone/>
            </a:pPr>
            <a:fld id="{00000000-1234-1234-1234-123412341234}" type="slidenum">
              <a:rPr lang="en-US" sz="1400" b="1" strike="noStrike">
                <a:solidFill>
                  <a:srgbClr val="FEFEFE"/>
                </a:solidFill>
                <a:latin typeface="Calibri"/>
                <a:ea typeface="Calibri"/>
                <a:cs typeface="Calibri"/>
                <a:sym typeface="Calibri"/>
              </a:rPr>
              <a:t>10</a:t>
            </a:fld>
            <a:endParaRPr sz="1400" b="0" strike="noStrike">
              <a:solidFill>
                <a:schemeClr val="dk1"/>
              </a:solidFill>
              <a:latin typeface="Times New Roman"/>
              <a:ea typeface="Times New Roman"/>
              <a:cs typeface="Times New Roman"/>
              <a:sym typeface="Times New Roman"/>
            </a:endParaRPr>
          </a:p>
        </p:txBody>
      </p:sp>
      <p:sp>
        <p:nvSpPr>
          <p:cNvPr id="291" name="Google Shape;291;p62"/>
          <p:cNvSpPr txBox="1"/>
          <p:nvPr/>
        </p:nvSpPr>
        <p:spPr>
          <a:xfrm>
            <a:off x="358919" y="382937"/>
            <a:ext cx="8426100" cy="301200"/>
          </a:xfrm>
          <a:prstGeom prst="rect">
            <a:avLst/>
          </a:prstGeom>
          <a:noFill/>
          <a:ln>
            <a:noFill/>
          </a:ln>
        </p:spPr>
        <p:txBody>
          <a:bodyPr spcFirstLastPara="1" wrap="square" lIns="0" tIns="45700" rIns="0" bIns="45700" anchor="ctr" anchorCtr="0">
            <a:noAutofit/>
          </a:bodyPr>
          <a:lstStyle/>
          <a:p>
            <a:pPr marL="0" marR="0" lvl="0" indent="0" algn="l" rtl="0">
              <a:lnSpc>
                <a:spcPct val="100000"/>
              </a:lnSpc>
              <a:spcBef>
                <a:spcPts val="0"/>
              </a:spcBef>
              <a:spcAft>
                <a:spcPts val="0"/>
              </a:spcAft>
              <a:buNone/>
            </a:pPr>
            <a:r>
              <a:rPr lang="en-US" sz="3000" b="1">
                <a:solidFill>
                  <a:schemeClr val="dk1"/>
                </a:solidFill>
                <a:latin typeface="Times New Roman"/>
                <a:ea typeface="Times New Roman"/>
                <a:cs typeface="Times New Roman"/>
                <a:sym typeface="Times New Roman"/>
              </a:rPr>
              <a:t>Validating Status Line</a:t>
            </a:r>
            <a:endParaRPr sz="3000" b="1">
              <a:solidFill>
                <a:srgbClr val="222222"/>
              </a:solidFill>
              <a:latin typeface="Calibri"/>
              <a:ea typeface="Calibri"/>
              <a:cs typeface="Calibri"/>
              <a:sym typeface="Calibri"/>
            </a:endParaRPr>
          </a:p>
        </p:txBody>
      </p:sp>
      <p:sp>
        <p:nvSpPr>
          <p:cNvPr id="292" name="Google Shape;292;p62"/>
          <p:cNvSpPr txBox="1"/>
          <p:nvPr/>
        </p:nvSpPr>
        <p:spPr>
          <a:xfrm>
            <a:off x="309725" y="1103100"/>
            <a:ext cx="8524500" cy="367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dk1"/>
                </a:solidFill>
                <a:highlight>
                  <a:srgbClr val="FFFFFF"/>
                </a:highlight>
                <a:latin typeface="Courier New"/>
                <a:ea typeface="Courier New"/>
                <a:cs typeface="Courier New"/>
                <a:sym typeface="Courier New"/>
              </a:rPr>
              <a:t>@Test</a:t>
            </a:r>
            <a:endParaRPr sz="1800" dirty="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1800" dirty="0">
                <a:solidFill>
                  <a:schemeClr val="dk1"/>
                </a:solidFill>
                <a:highlight>
                  <a:srgbClr val="FFFFFF"/>
                </a:highlight>
                <a:latin typeface="Courier New"/>
                <a:ea typeface="Courier New"/>
                <a:cs typeface="Courier New"/>
                <a:sym typeface="Courier New"/>
              </a:rPr>
              <a:t>public void </a:t>
            </a:r>
            <a:r>
              <a:rPr lang="en-US" sz="1800" dirty="0" err="1">
                <a:solidFill>
                  <a:schemeClr val="dk1"/>
                </a:solidFill>
                <a:highlight>
                  <a:srgbClr val="FFFFFF"/>
                </a:highlight>
                <a:latin typeface="Courier New"/>
                <a:ea typeface="Courier New"/>
                <a:cs typeface="Courier New"/>
                <a:sym typeface="Courier New"/>
              </a:rPr>
              <a:t>GetWeatherStatusLine</a:t>
            </a:r>
            <a:r>
              <a:rPr lang="en-US" sz="1800" dirty="0">
                <a:solidFill>
                  <a:schemeClr val="dk1"/>
                </a:solidFill>
                <a:highlight>
                  <a:srgbClr val="FFFFFF"/>
                </a:highlight>
                <a:latin typeface="Courier New"/>
                <a:ea typeface="Courier New"/>
                <a:cs typeface="Courier New"/>
                <a:sym typeface="Courier New"/>
              </a:rPr>
              <a:t>()</a:t>
            </a:r>
            <a:endParaRPr sz="1800" dirty="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1800" dirty="0">
                <a:solidFill>
                  <a:schemeClr val="dk1"/>
                </a:solidFill>
                <a:highlight>
                  <a:srgbClr val="FFFFFF"/>
                </a:highlight>
                <a:latin typeface="Courier New"/>
                <a:ea typeface="Courier New"/>
                <a:cs typeface="Courier New"/>
                <a:sym typeface="Courier New"/>
              </a:rPr>
              <a:t>{</a:t>
            </a:r>
            <a:endParaRPr sz="1800" dirty="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1800" dirty="0" err="1">
                <a:solidFill>
                  <a:schemeClr val="dk1"/>
                </a:solidFill>
                <a:highlight>
                  <a:srgbClr val="FFFFFF"/>
                </a:highlight>
                <a:latin typeface="Courier New"/>
                <a:ea typeface="Courier New"/>
                <a:cs typeface="Courier New"/>
                <a:sym typeface="Courier New"/>
              </a:rPr>
              <a:t>RestAssured.baseURI</a:t>
            </a:r>
            <a:r>
              <a:rPr lang="en-US" sz="1800" dirty="0">
                <a:solidFill>
                  <a:schemeClr val="dk1"/>
                </a:solidFill>
                <a:highlight>
                  <a:srgbClr val="FFFFFF"/>
                </a:highlight>
                <a:latin typeface="Courier New"/>
                <a:ea typeface="Courier New"/>
                <a:cs typeface="Courier New"/>
                <a:sym typeface="Courier New"/>
              </a:rPr>
              <a:t>="http://restapi.demoqa.com/utilities/weather/city";</a:t>
            </a:r>
            <a:endParaRPr sz="1800" dirty="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1800" dirty="0" err="1">
                <a:solidFill>
                  <a:schemeClr val="dk1"/>
                </a:solidFill>
                <a:highlight>
                  <a:srgbClr val="FFFFFF"/>
                </a:highlight>
                <a:latin typeface="Courier New"/>
                <a:ea typeface="Courier New"/>
                <a:cs typeface="Courier New"/>
                <a:sym typeface="Courier New"/>
              </a:rPr>
              <a:t>RequestSpecification</a:t>
            </a:r>
            <a:r>
              <a:rPr lang="en-US" sz="1800" dirty="0">
                <a:solidFill>
                  <a:schemeClr val="dk1"/>
                </a:solidFill>
                <a:highlight>
                  <a:srgbClr val="FFFFFF"/>
                </a:highlight>
                <a:latin typeface="Courier New"/>
                <a:ea typeface="Courier New"/>
                <a:cs typeface="Courier New"/>
                <a:sym typeface="Courier New"/>
              </a:rPr>
              <a:t> </a:t>
            </a:r>
            <a:r>
              <a:rPr lang="en-US" sz="1800" dirty="0" err="1">
                <a:solidFill>
                  <a:schemeClr val="dk1"/>
                </a:solidFill>
                <a:highlight>
                  <a:srgbClr val="FFFFFF"/>
                </a:highlight>
                <a:latin typeface="Courier New"/>
                <a:ea typeface="Courier New"/>
                <a:cs typeface="Courier New"/>
                <a:sym typeface="Courier New"/>
              </a:rPr>
              <a:t>httpRequest</a:t>
            </a:r>
            <a:r>
              <a:rPr lang="en-US" sz="1800" dirty="0">
                <a:solidFill>
                  <a:schemeClr val="dk1"/>
                </a:solidFill>
                <a:highlight>
                  <a:srgbClr val="FFFFFF"/>
                </a:highlight>
                <a:latin typeface="Courier New"/>
                <a:ea typeface="Courier New"/>
                <a:cs typeface="Courier New"/>
                <a:sym typeface="Courier New"/>
              </a:rPr>
              <a:t> = </a:t>
            </a:r>
            <a:r>
              <a:rPr lang="en-US" sz="1800" dirty="0" err="1">
                <a:solidFill>
                  <a:schemeClr val="dk1"/>
                </a:solidFill>
                <a:highlight>
                  <a:srgbClr val="FFFFFF"/>
                </a:highlight>
                <a:latin typeface="Courier New"/>
                <a:ea typeface="Courier New"/>
                <a:cs typeface="Courier New"/>
                <a:sym typeface="Courier New"/>
              </a:rPr>
              <a:t>RestAssured.given</a:t>
            </a:r>
            <a:r>
              <a:rPr lang="en-US" sz="1800" dirty="0">
                <a:solidFill>
                  <a:schemeClr val="dk1"/>
                </a:solidFill>
                <a:highlight>
                  <a:srgbClr val="FFFFFF"/>
                </a:highlight>
                <a:latin typeface="Courier New"/>
                <a:ea typeface="Courier New"/>
                <a:cs typeface="Courier New"/>
                <a:sym typeface="Courier New"/>
              </a:rPr>
              <a:t>();</a:t>
            </a:r>
            <a:endParaRPr sz="1800" dirty="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1800" dirty="0">
                <a:solidFill>
                  <a:schemeClr val="dk1"/>
                </a:solidFill>
                <a:highlight>
                  <a:srgbClr val="FFFFFF"/>
                </a:highlight>
                <a:latin typeface="Courier New"/>
                <a:ea typeface="Courier New"/>
                <a:cs typeface="Courier New"/>
                <a:sym typeface="Courier New"/>
              </a:rPr>
              <a:t>Response </a:t>
            </a:r>
            <a:r>
              <a:rPr lang="en-US" sz="1800" dirty="0" err="1">
                <a:solidFill>
                  <a:schemeClr val="dk1"/>
                </a:solidFill>
                <a:highlight>
                  <a:srgbClr val="FFFFFF"/>
                </a:highlight>
                <a:latin typeface="Courier New"/>
                <a:ea typeface="Courier New"/>
                <a:cs typeface="Courier New"/>
                <a:sym typeface="Courier New"/>
              </a:rPr>
              <a:t>response</a:t>
            </a:r>
            <a:r>
              <a:rPr lang="en-US" sz="1800" dirty="0">
                <a:solidFill>
                  <a:schemeClr val="dk1"/>
                </a:solidFill>
                <a:highlight>
                  <a:srgbClr val="FFFFFF"/>
                </a:highlight>
                <a:latin typeface="Courier New"/>
                <a:ea typeface="Courier New"/>
                <a:cs typeface="Courier New"/>
                <a:sym typeface="Courier New"/>
              </a:rPr>
              <a:t> = </a:t>
            </a:r>
            <a:r>
              <a:rPr lang="en-US" sz="1800" dirty="0" err="1">
                <a:solidFill>
                  <a:schemeClr val="dk1"/>
                </a:solidFill>
                <a:highlight>
                  <a:srgbClr val="FFFFFF"/>
                </a:highlight>
                <a:latin typeface="Courier New"/>
                <a:ea typeface="Courier New"/>
                <a:cs typeface="Courier New"/>
                <a:sym typeface="Courier New"/>
              </a:rPr>
              <a:t>httpRequest.get</a:t>
            </a:r>
            <a:r>
              <a:rPr lang="en-US" sz="1800" dirty="0">
                <a:solidFill>
                  <a:schemeClr val="dk1"/>
                </a:solidFill>
                <a:highlight>
                  <a:srgbClr val="FFFFFF"/>
                </a:highlight>
                <a:latin typeface="Courier New"/>
                <a:ea typeface="Courier New"/>
                <a:cs typeface="Courier New"/>
                <a:sym typeface="Courier New"/>
              </a:rPr>
              <a:t>("/Hyderabad");</a:t>
            </a:r>
            <a:endParaRPr sz="1800" dirty="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1800" dirty="0">
                <a:solidFill>
                  <a:schemeClr val="dk1"/>
                </a:solidFill>
                <a:highlight>
                  <a:srgbClr val="FFFFFF"/>
                </a:highlight>
                <a:latin typeface="Courier New"/>
                <a:ea typeface="Courier New"/>
                <a:cs typeface="Courier New"/>
                <a:sym typeface="Courier New"/>
              </a:rPr>
              <a:t>	</a:t>
            </a:r>
            <a:endParaRPr sz="1800" dirty="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1800" dirty="0">
                <a:solidFill>
                  <a:schemeClr val="dk1"/>
                </a:solidFill>
                <a:highlight>
                  <a:srgbClr val="FFFFFF"/>
                </a:highlight>
                <a:latin typeface="Courier New"/>
                <a:ea typeface="Courier New"/>
                <a:cs typeface="Courier New"/>
                <a:sym typeface="Courier New"/>
              </a:rPr>
              <a:t>String </a:t>
            </a:r>
            <a:r>
              <a:rPr lang="en-US" sz="1800" dirty="0" err="1">
                <a:solidFill>
                  <a:schemeClr val="dk1"/>
                </a:solidFill>
                <a:highlight>
                  <a:srgbClr val="FFFFFF"/>
                </a:highlight>
                <a:latin typeface="Courier New"/>
                <a:ea typeface="Courier New"/>
                <a:cs typeface="Courier New"/>
                <a:sym typeface="Courier New"/>
              </a:rPr>
              <a:t>statusLine</a:t>
            </a:r>
            <a:r>
              <a:rPr lang="en-US" sz="1800" dirty="0">
                <a:solidFill>
                  <a:schemeClr val="dk1"/>
                </a:solidFill>
                <a:highlight>
                  <a:srgbClr val="FFFFFF"/>
                </a:highlight>
                <a:latin typeface="Courier New"/>
                <a:ea typeface="Courier New"/>
                <a:cs typeface="Courier New"/>
                <a:sym typeface="Courier New"/>
              </a:rPr>
              <a:t> = </a:t>
            </a:r>
            <a:r>
              <a:rPr lang="en-US" sz="1800" dirty="0" err="1">
                <a:solidFill>
                  <a:schemeClr val="dk1"/>
                </a:solidFill>
                <a:highlight>
                  <a:srgbClr val="FFFFFF"/>
                </a:highlight>
                <a:latin typeface="Courier New"/>
                <a:ea typeface="Courier New"/>
                <a:cs typeface="Courier New"/>
                <a:sym typeface="Courier New"/>
              </a:rPr>
              <a:t>response.getStatusLine</a:t>
            </a:r>
            <a:r>
              <a:rPr lang="en-US" sz="1800" dirty="0">
                <a:solidFill>
                  <a:schemeClr val="dk1"/>
                </a:solidFill>
                <a:highlight>
                  <a:srgbClr val="FFFFFF"/>
                </a:highlight>
                <a:latin typeface="Courier New"/>
                <a:ea typeface="Courier New"/>
                <a:cs typeface="Courier New"/>
                <a:sym typeface="Courier New"/>
              </a:rPr>
              <a:t>();</a:t>
            </a:r>
            <a:endParaRPr sz="1800" dirty="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1800" dirty="0" err="1">
                <a:solidFill>
                  <a:schemeClr val="dk1"/>
                </a:solidFill>
                <a:highlight>
                  <a:srgbClr val="FFFFFF"/>
                </a:highlight>
                <a:latin typeface="Courier New"/>
                <a:ea typeface="Courier New"/>
                <a:cs typeface="Courier New"/>
                <a:sym typeface="Courier New"/>
              </a:rPr>
              <a:t>Assert.assertEquals</a:t>
            </a:r>
            <a:r>
              <a:rPr lang="en-US" sz="1800" dirty="0">
                <a:solidFill>
                  <a:schemeClr val="dk1"/>
                </a:solidFill>
                <a:highlight>
                  <a:srgbClr val="FFFFFF"/>
                </a:highlight>
                <a:latin typeface="Courier New"/>
                <a:ea typeface="Courier New"/>
                <a:cs typeface="Courier New"/>
                <a:sym typeface="Courier New"/>
              </a:rPr>
              <a:t>("HTTP/1.1 200 OK", </a:t>
            </a:r>
            <a:r>
              <a:rPr lang="en-US" sz="1800" dirty="0" err="1">
                <a:solidFill>
                  <a:schemeClr val="dk1"/>
                </a:solidFill>
                <a:highlight>
                  <a:srgbClr val="FFFFFF"/>
                </a:highlight>
                <a:latin typeface="Courier New"/>
                <a:ea typeface="Courier New"/>
                <a:cs typeface="Courier New"/>
                <a:sym typeface="Courier New"/>
              </a:rPr>
              <a:t>statusLine</a:t>
            </a:r>
            <a:r>
              <a:rPr lang="en-US" sz="1800" dirty="0">
                <a:solidFill>
                  <a:schemeClr val="dk1"/>
                </a:solidFill>
                <a:highlight>
                  <a:srgbClr val="FFFFFF"/>
                </a:highlight>
                <a:latin typeface="Courier New"/>
                <a:ea typeface="Courier New"/>
                <a:cs typeface="Courier New"/>
                <a:sym typeface="Courier New"/>
              </a:rPr>
              <a:t>);</a:t>
            </a:r>
            <a:endParaRPr sz="1800" dirty="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1800" dirty="0">
                <a:solidFill>
                  <a:schemeClr val="dk1"/>
                </a:solidFill>
                <a:highlight>
                  <a:srgbClr val="FFFFFF"/>
                </a:highlight>
                <a:latin typeface="Courier New"/>
                <a:ea typeface="Courier New"/>
                <a:cs typeface="Courier New"/>
                <a:sym typeface="Courier New"/>
              </a:rPr>
              <a:t>}</a:t>
            </a:r>
            <a:endParaRPr sz="1800" dirty="0">
              <a:solidFill>
                <a:schemeClr val="dk1"/>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endParaRPr sz="1800" dirty="0">
              <a:solidFill>
                <a:schemeClr val="dk1"/>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63"/>
          <p:cNvSpPr txBox="1"/>
          <p:nvPr/>
        </p:nvSpPr>
        <p:spPr>
          <a:xfrm>
            <a:off x="7413480" y="4826520"/>
            <a:ext cx="1373040" cy="316440"/>
          </a:xfrm>
          <a:prstGeom prst="rect">
            <a:avLst/>
          </a:prstGeom>
          <a:noFill/>
          <a:ln>
            <a:noFill/>
          </a:ln>
        </p:spPr>
        <p:txBody>
          <a:bodyPr spcFirstLastPara="1" wrap="square" lIns="91425" tIns="45700" rIns="0" bIns="82425" anchor="ctr" anchorCtr="0">
            <a:noAutofit/>
          </a:bodyPr>
          <a:lstStyle/>
          <a:p>
            <a:pPr marL="0" marR="0" lvl="0" indent="0" algn="r" rtl="0">
              <a:lnSpc>
                <a:spcPct val="100000"/>
              </a:lnSpc>
              <a:spcBef>
                <a:spcPts val="0"/>
              </a:spcBef>
              <a:spcAft>
                <a:spcPts val="0"/>
              </a:spcAft>
              <a:buNone/>
            </a:pPr>
            <a:fld id="{00000000-1234-1234-1234-123412341234}" type="slidenum">
              <a:rPr lang="en-US" sz="1400" b="1" strike="noStrike">
                <a:solidFill>
                  <a:srgbClr val="FEFEFE"/>
                </a:solidFill>
                <a:latin typeface="Calibri"/>
                <a:ea typeface="Calibri"/>
                <a:cs typeface="Calibri"/>
                <a:sym typeface="Calibri"/>
              </a:rPr>
              <a:t>11</a:t>
            </a:fld>
            <a:endParaRPr sz="1400" b="0" strike="noStrike">
              <a:solidFill>
                <a:schemeClr val="dk1"/>
              </a:solidFill>
              <a:latin typeface="Times New Roman"/>
              <a:ea typeface="Times New Roman"/>
              <a:cs typeface="Times New Roman"/>
              <a:sym typeface="Times New Roman"/>
            </a:endParaRPr>
          </a:p>
        </p:txBody>
      </p:sp>
      <p:sp>
        <p:nvSpPr>
          <p:cNvPr id="298" name="Google Shape;298;p63"/>
          <p:cNvSpPr txBox="1"/>
          <p:nvPr/>
        </p:nvSpPr>
        <p:spPr>
          <a:xfrm>
            <a:off x="358919" y="283162"/>
            <a:ext cx="8426160" cy="301320"/>
          </a:xfrm>
          <a:prstGeom prst="rect">
            <a:avLst/>
          </a:prstGeom>
          <a:noFill/>
          <a:ln>
            <a:noFill/>
          </a:ln>
        </p:spPr>
        <p:txBody>
          <a:bodyPr spcFirstLastPara="1" wrap="square" lIns="0" tIns="45700" rIns="0" bIns="45700" anchor="ctr" anchorCtr="0">
            <a:noAutofit/>
          </a:bodyPr>
          <a:lstStyle/>
          <a:p>
            <a:pPr marL="0" marR="0" lvl="0" indent="0" algn="l" rtl="0">
              <a:lnSpc>
                <a:spcPct val="100000"/>
              </a:lnSpc>
              <a:spcBef>
                <a:spcPts val="0"/>
              </a:spcBef>
              <a:spcAft>
                <a:spcPts val="0"/>
              </a:spcAft>
              <a:buNone/>
            </a:pPr>
            <a:r>
              <a:rPr lang="en-US" sz="3000" b="1">
                <a:solidFill>
                  <a:srgbClr val="222222"/>
                </a:solidFill>
                <a:latin typeface="Calibri"/>
                <a:ea typeface="Calibri"/>
                <a:cs typeface="Calibri"/>
                <a:sym typeface="Calibri"/>
              </a:rPr>
              <a:t>Validating Headers</a:t>
            </a:r>
            <a:endParaRPr sz="3000" b="1" strike="noStrike">
              <a:solidFill>
                <a:srgbClr val="222222"/>
              </a:solidFill>
              <a:latin typeface="Calibri"/>
              <a:ea typeface="Calibri"/>
              <a:cs typeface="Calibri"/>
              <a:sym typeface="Calibri"/>
            </a:endParaRPr>
          </a:p>
        </p:txBody>
      </p:sp>
      <p:sp>
        <p:nvSpPr>
          <p:cNvPr id="299" name="Google Shape;299;p63"/>
          <p:cNvSpPr txBox="1"/>
          <p:nvPr/>
        </p:nvSpPr>
        <p:spPr>
          <a:xfrm>
            <a:off x="358925" y="878550"/>
            <a:ext cx="8495100" cy="3000000"/>
          </a:xfrm>
          <a:prstGeom prst="rect">
            <a:avLst/>
          </a:prstGeom>
          <a:noFill/>
          <a:ln>
            <a:noFill/>
          </a:ln>
        </p:spPr>
        <p:txBody>
          <a:bodyPr spcFirstLastPara="1" wrap="square" lIns="91425" tIns="91425" rIns="91425" bIns="91425" anchor="t" anchorCtr="0">
            <a:noAutofit/>
          </a:bodyPr>
          <a:lstStyle/>
          <a:p>
            <a:pPr marL="342900" lvl="0" indent="-190500" algn="l" rtl="0">
              <a:spcBef>
                <a:spcPts val="480"/>
              </a:spcBef>
              <a:spcAft>
                <a:spcPts val="0"/>
              </a:spcAft>
              <a:buNone/>
            </a:pPr>
            <a:r>
              <a:rPr lang="en-US" sz="1050">
                <a:solidFill>
                  <a:schemeClr val="dk1"/>
                </a:solidFill>
                <a:highlight>
                  <a:srgbClr val="FFFFFF"/>
                </a:highlight>
                <a:latin typeface="Courier New"/>
                <a:ea typeface="Courier New"/>
                <a:cs typeface="Courier New"/>
                <a:sym typeface="Courier New"/>
              </a:rPr>
              <a:t>@Test</a:t>
            </a:r>
            <a:endParaRPr sz="1050">
              <a:solidFill>
                <a:schemeClr val="dk1"/>
              </a:solidFill>
              <a:highlight>
                <a:srgbClr val="FFFFFF"/>
              </a:highlight>
              <a:latin typeface="Courier New"/>
              <a:ea typeface="Courier New"/>
              <a:cs typeface="Courier New"/>
              <a:sym typeface="Courier New"/>
            </a:endParaRPr>
          </a:p>
          <a:p>
            <a:pPr marL="342900" lvl="0" indent="-190500" algn="l" rtl="0">
              <a:spcBef>
                <a:spcPts val="480"/>
              </a:spcBef>
              <a:spcAft>
                <a:spcPts val="0"/>
              </a:spcAft>
              <a:buNone/>
            </a:pPr>
            <a:r>
              <a:rPr lang="en-US" sz="1050">
                <a:solidFill>
                  <a:schemeClr val="dk1"/>
                </a:solidFill>
                <a:highlight>
                  <a:srgbClr val="FFFFFF"/>
                </a:highlight>
                <a:latin typeface="Courier New"/>
                <a:ea typeface="Courier New"/>
                <a:cs typeface="Courier New"/>
                <a:sym typeface="Courier New"/>
              </a:rPr>
              <a:t>public void GetWeatherHeaders()</a:t>
            </a:r>
            <a:endParaRPr sz="1050">
              <a:solidFill>
                <a:schemeClr val="dk1"/>
              </a:solidFill>
              <a:highlight>
                <a:srgbClr val="FFFFFF"/>
              </a:highlight>
              <a:latin typeface="Courier New"/>
              <a:ea typeface="Courier New"/>
              <a:cs typeface="Courier New"/>
              <a:sym typeface="Courier New"/>
            </a:endParaRPr>
          </a:p>
          <a:p>
            <a:pPr marL="342900" lvl="0" indent="-190500" algn="l" rtl="0">
              <a:spcBef>
                <a:spcPts val="480"/>
              </a:spcBef>
              <a:spcAft>
                <a:spcPts val="0"/>
              </a:spcAft>
              <a:buNone/>
            </a:pPr>
            <a:r>
              <a:rPr lang="en-US"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marL="342900" lvl="0" indent="-190500" algn="l" rtl="0">
              <a:spcBef>
                <a:spcPts val="480"/>
              </a:spcBef>
              <a:spcAft>
                <a:spcPts val="0"/>
              </a:spcAft>
              <a:buNone/>
            </a:pPr>
            <a:r>
              <a:rPr lang="en-US" sz="1050">
                <a:solidFill>
                  <a:schemeClr val="dk1"/>
                </a:solidFill>
                <a:highlight>
                  <a:srgbClr val="FFFFFF"/>
                </a:highlight>
                <a:latin typeface="Courier New"/>
                <a:ea typeface="Courier New"/>
                <a:cs typeface="Courier New"/>
                <a:sym typeface="Courier New"/>
              </a:rPr>
              <a:t>	RestAssured.baseURI = "http://restapi.demoqa.com/utilities/weather/city";</a:t>
            </a:r>
            <a:endParaRPr sz="1050">
              <a:solidFill>
                <a:schemeClr val="dk1"/>
              </a:solidFill>
              <a:highlight>
                <a:srgbClr val="FFFFFF"/>
              </a:highlight>
              <a:latin typeface="Courier New"/>
              <a:ea typeface="Courier New"/>
              <a:cs typeface="Courier New"/>
              <a:sym typeface="Courier New"/>
            </a:endParaRPr>
          </a:p>
          <a:p>
            <a:pPr marL="342900" lvl="0" indent="-190500" algn="l" rtl="0">
              <a:spcBef>
                <a:spcPts val="480"/>
              </a:spcBef>
              <a:spcAft>
                <a:spcPts val="0"/>
              </a:spcAft>
              <a:buNone/>
            </a:pPr>
            <a:r>
              <a:rPr lang="en-US" sz="1050">
                <a:solidFill>
                  <a:schemeClr val="dk1"/>
                </a:solidFill>
                <a:highlight>
                  <a:srgbClr val="FFFFFF"/>
                </a:highlight>
                <a:latin typeface="Courier New"/>
                <a:ea typeface="Courier New"/>
                <a:cs typeface="Courier New"/>
                <a:sym typeface="Courier New"/>
              </a:rPr>
              <a:t>	RequestSpecification httpRequest = RestAssured.given();</a:t>
            </a:r>
            <a:endParaRPr sz="1050">
              <a:solidFill>
                <a:schemeClr val="dk1"/>
              </a:solidFill>
              <a:highlight>
                <a:srgbClr val="FFFFFF"/>
              </a:highlight>
              <a:latin typeface="Courier New"/>
              <a:ea typeface="Courier New"/>
              <a:cs typeface="Courier New"/>
              <a:sym typeface="Courier New"/>
            </a:endParaRPr>
          </a:p>
          <a:p>
            <a:pPr marL="342900" lvl="0" indent="-190500" algn="l" rtl="0">
              <a:spcBef>
                <a:spcPts val="480"/>
              </a:spcBef>
              <a:spcAft>
                <a:spcPts val="0"/>
              </a:spcAft>
              <a:buNone/>
            </a:pPr>
            <a:r>
              <a:rPr lang="en-US" sz="1050">
                <a:solidFill>
                  <a:schemeClr val="dk1"/>
                </a:solidFill>
                <a:highlight>
                  <a:srgbClr val="FFFFFF"/>
                </a:highlight>
                <a:latin typeface="Courier New"/>
                <a:ea typeface="Courier New"/>
                <a:cs typeface="Courier New"/>
                <a:sym typeface="Courier New"/>
              </a:rPr>
              <a:t>	Response response = httpRequest.get("/Hyderabad");</a:t>
            </a:r>
            <a:endParaRPr sz="1050">
              <a:solidFill>
                <a:schemeClr val="dk1"/>
              </a:solidFill>
              <a:highlight>
                <a:srgbClr val="FFFFFF"/>
              </a:highlight>
              <a:latin typeface="Courier New"/>
              <a:ea typeface="Courier New"/>
              <a:cs typeface="Courier New"/>
              <a:sym typeface="Courier New"/>
            </a:endParaRPr>
          </a:p>
          <a:p>
            <a:pPr marL="342900" lvl="0" indent="-190500" algn="l" rtl="0">
              <a:spcBef>
                <a:spcPts val="480"/>
              </a:spcBef>
              <a:spcAft>
                <a:spcPts val="0"/>
              </a:spcAft>
              <a:buNone/>
            </a:pPr>
            <a:endParaRPr sz="1050">
              <a:solidFill>
                <a:schemeClr val="dk1"/>
              </a:solidFill>
              <a:highlight>
                <a:srgbClr val="FFFFFF"/>
              </a:highlight>
              <a:latin typeface="Courier New"/>
              <a:ea typeface="Courier New"/>
              <a:cs typeface="Courier New"/>
              <a:sym typeface="Courier New"/>
            </a:endParaRPr>
          </a:p>
          <a:p>
            <a:pPr marL="342900" lvl="0" indent="-190500" algn="l" rtl="0">
              <a:spcBef>
                <a:spcPts val="480"/>
              </a:spcBef>
              <a:spcAft>
                <a:spcPts val="0"/>
              </a:spcAft>
              <a:buNone/>
            </a:pPr>
            <a:r>
              <a:rPr lang="en-US" sz="1050">
                <a:solidFill>
                  <a:schemeClr val="dk1"/>
                </a:solidFill>
                <a:highlight>
                  <a:srgbClr val="FFFFFF"/>
                </a:highlight>
                <a:latin typeface="Courier New"/>
                <a:ea typeface="Courier New"/>
                <a:cs typeface="Courier New"/>
                <a:sym typeface="Courier New"/>
              </a:rPr>
              <a:t>	String contentType = response.header("Content-Type");</a:t>
            </a:r>
            <a:endParaRPr sz="1050">
              <a:solidFill>
                <a:schemeClr val="dk1"/>
              </a:solidFill>
              <a:highlight>
                <a:srgbClr val="FFFFFF"/>
              </a:highlight>
              <a:latin typeface="Courier New"/>
              <a:ea typeface="Courier New"/>
              <a:cs typeface="Courier New"/>
              <a:sym typeface="Courier New"/>
            </a:endParaRPr>
          </a:p>
          <a:p>
            <a:pPr marL="342900" lvl="0" indent="-190500" algn="l" rtl="0">
              <a:spcBef>
                <a:spcPts val="480"/>
              </a:spcBef>
              <a:spcAft>
                <a:spcPts val="0"/>
              </a:spcAft>
              <a:buNone/>
            </a:pPr>
            <a:r>
              <a:rPr lang="en-US" sz="1050">
                <a:solidFill>
                  <a:schemeClr val="dk1"/>
                </a:solidFill>
                <a:highlight>
                  <a:srgbClr val="FFFFFF"/>
                </a:highlight>
                <a:latin typeface="Courier New"/>
                <a:ea typeface="Courier New"/>
                <a:cs typeface="Courier New"/>
                <a:sym typeface="Courier New"/>
              </a:rPr>
              <a:t>	Assert.assertEquals(contentType ,"application/json");</a:t>
            </a:r>
            <a:endParaRPr sz="1050">
              <a:solidFill>
                <a:schemeClr val="dk1"/>
              </a:solidFill>
              <a:highlight>
                <a:srgbClr val="FFFFFF"/>
              </a:highlight>
              <a:latin typeface="Courier New"/>
              <a:ea typeface="Courier New"/>
              <a:cs typeface="Courier New"/>
              <a:sym typeface="Courier New"/>
            </a:endParaRPr>
          </a:p>
          <a:p>
            <a:pPr marL="342900" lvl="0" indent="-190500" algn="l" rtl="0">
              <a:spcBef>
                <a:spcPts val="480"/>
              </a:spcBef>
              <a:spcAft>
                <a:spcPts val="0"/>
              </a:spcAft>
              <a:buNone/>
            </a:pPr>
            <a:endParaRPr sz="1050">
              <a:solidFill>
                <a:schemeClr val="dk1"/>
              </a:solidFill>
              <a:highlight>
                <a:srgbClr val="FFFFFF"/>
              </a:highlight>
              <a:latin typeface="Courier New"/>
              <a:ea typeface="Courier New"/>
              <a:cs typeface="Courier New"/>
              <a:sym typeface="Courier New"/>
            </a:endParaRPr>
          </a:p>
          <a:p>
            <a:pPr marL="342900" lvl="0" indent="-190500" algn="l" rtl="0">
              <a:spcBef>
                <a:spcPts val="480"/>
              </a:spcBef>
              <a:spcAft>
                <a:spcPts val="0"/>
              </a:spcAft>
              <a:buNone/>
            </a:pPr>
            <a:r>
              <a:rPr lang="en-US" sz="1050">
                <a:solidFill>
                  <a:schemeClr val="dk1"/>
                </a:solidFill>
                <a:highlight>
                  <a:srgbClr val="FFFFFF"/>
                </a:highlight>
                <a:latin typeface="Courier New"/>
                <a:ea typeface="Courier New"/>
                <a:cs typeface="Courier New"/>
                <a:sym typeface="Courier New"/>
              </a:rPr>
              <a:t>	String serverType =  response.header("Server");</a:t>
            </a:r>
            <a:endParaRPr sz="1050">
              <a:solidFill>
                <a:schemeClr val="dk1"/>
              </a:solidFill>
              <a:highlight>
                <a:srgbClr val="FFFFFF"/>
              </a:highlight>
              <a:latin typeface="Courier New"/>
              <a:ea typeface="Courier New"/>
              <a:cs typeface="Courier New"/>
              <a:sym typeface="Courier New"/>
            </a:endParaRPr>
          </a:p>
          <a:p>
            <a:pPr marL="342900" lvl="0" indent="-190500" algn="l" rtl="0">
              <a:spcBef>
                <a:spcPts val="480"/>
              </a:spcBef>
              <a:spcAft>
                <a:spcPts val="0"/>
              </a:spcAft>
              <a:buNone/>
            </a:pPr>
            <a:r>
              <a:rPr lang="en-US" sz="1050">
                <a:solidFill>
                  <a:schemeClr val="dk1"/>
                </a:solidFill>
                <a:highlight>
                  <a:srgbClr val="FFFFFF"/>
                </a:highlight>
                <a:latin typeface="Courier New"/>
                <a:ea typeface="Courier New"/>
                <a:cs typeface="Courier New"/>
                <a:sym typeface="Courier New"/>
              </a:rPr>
              <a:t>	Assert.assertEquals(serverType , "nginx/1.12.1");</a:t>
            </a:r>
            <a:endParaRPr sz="1050">
              <a:solidFill>
                <a:schemeClr val="dk1"/>
              </a:solidFill>
              <a:highlight>
                <a:srgbClr val="FFFFFF"/>
              </a:highlight>
              <a:latin typeface="Courier New"/>
              <a:ea typeface="Courier New"/>
              <a:cs typeface="Courier New"/>
              <a:sym typeface="Courier New"/>
            </a:endParaRPr>
          </a:p>
          <a:p>
            <a:pPr marL="342900" lvl="0" indent="-190500" algn="l" rtl="0">
              <a:spcBef>
                <a:spcPts val="480"/>
              </a:spcBef>
              <a:spcAft>
                <a:spcPts val="0"/>
              </a:spcAft>
              <a:buNone/>
            </a:pPr>
            <a:endParaRPr sz="1050">
              <a:solidFill>
                <a:schemeClr val="dk1"/>
              </a:solidFill>
              <a:highlight>
                <a:srgbClr val="FFFFFF"/>
              </a:highlight>
              <a:latin typeface="Courier New"/>
              <a:ea typeface="Courier New"/>
              <a:cs typeface="Courier New"/>
              <a:sym typeface="Courier New"/>
            </a:endParaRPr>
          </a:p>
          <a:p>
            <a:pPr marL="342900" lvl="0" indent="-190500" algn="l" rtl="0">
              <a:spcBef>
                <a:spcPts val="480"/>
              </a:spcBef>
              <a:spcAft>
                <a:spcPts val="0"/>
              </a:spcAft>
              <a:buNone/>
            </a:pPr>
            <a:r>
              <a:rPr lang="en-US" sz="1050">
                <a:solidFill>
                  <a:schemeClr val="dk1"/>
                </a:solidFill>
                <a:highlight>
                  <a:srgbClr val="FFFFFF"/>
                </a:highlight>
                <a:latin typeface="Courier New"/>
                <a:ea typeface="Courier New"/>
                <a:cs typeface="Courier New"/>
                <a:sym typeface="Courier New"/>
              </a:rPr>
              <a:t>	String contentEncoding = response.header("Content-Encoding");</a:t>
            </a:r>
            <a:endParaRPr sz="1050">
              <a:solidFill>
                <a:schemeClr val="dk1"/>
              </a:solidFill>
              <a:highlight>
                <a:srgbClr val="FFFFFF"/>
              </a:highlight>
              <a:latin typeface="Courier New"/>
              <a:ea typeface="Courier New"/>
              <a:cs typeface="Courier New"/>
              <a:sym typeface="Courier New"/>
            </a:endParaRPr>
          </a:p>
          <a:p>
            <a:pPr marL="342900" lvl="0" indent="-190500" algn="l" rtl="0">
              <a:spcBef>
                <a:spcPts val="480"/>
              </a:spcBef>
              <a:spcAft>
                <a:spcPts val="0"/>
              </a:spcAft>
              <a:buNone/>
            </a:pPr>
            <a:r>
              <a:rPr lang="en-US" sz="1050">
                <a:solidFill>
                  <a:schemeClr val="dk1"/>
                </a:solidFill>
                <a:highlight>
                  <a:srgbClr val="FFFFFF"/>
                </a:highlight>
                <a:latin typeface="Courier New"/>
                <a:ea typeface="Courier New"/>
                <a:cs typeface="Courier New"/>
                <a:sym typeface="Courier New"/>
              </a:rPr>
              <a:t>	Assert.assertEquals(contentEncoding , "gzip");</a:t>
            </a:r>
            <a:endParaRPr sz="1050">
              <a:solidFill>
                <a:schemeClr val="dk1"/>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US"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marL="342900" lvl="0" indent="-190500" algn="l" rtl="0">
              <a:spcBef>
                <a:spcPts val="480"/>
              </a:spcBef>
              <a:spcAft>
                <a:spcPts val="0"/>
              </a:spcAft>
              <a:buNone/>
            </a:pPr>
            <a:endParaRPr sz="28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64"/>
          <p:cNvSpPr txBox="1"/>
          <p:nvPr/>
        </p:nvSpPr>
        <p:spPr>
          <a:xfrm>
            <a:off x="7413480" y="4826520"/>
            <a:ext cx="1373100" cy="316500"/>
          </a:xfrm>
          <a:prstGeom prst="rect">
            <a:avLst/>
          </a:prstGeom>
          <a:noFill/>
          <a:ln>
            <a:noFill/>
          </a:ln>
        </p:spPr>
        <p:txBody>
          <a:bodyPr spcFirstLastPara="1" wrap="square" lIns="91425" tIns="45700" rIns="0" bIns="82425" anchor="ctr" anchorCtr="0">
            <a:noAutofit/>
          </a:bodyPr>
          <a:lstStyle/>
          <a:p>
            <a:pPr marL="0" marR="0" lvl="0" indent="0" algn="r" rtl="0">
              <a:lnSpc>
                <a:spcPct val="100000"/>
              </a:lnSpc>
              <a:spcBef>
                <a:spcPts val="0"/>
              </a:spcBef>
              <a:spcAft>
                <a:spcPts val="0"/>
              </a:spcAft>
              <a:buNone/>
            </a:pPr>
            <a:fld id="{00000000-1234-1234-1234-123412341234}" type="slidenum">
              <a:rPr lang="en-US" sz="1400" b="1" strike="noStrike">
                <a:solidFill>
                  <a:srgbClr val="FEFEFE"/>
                </a:solidFill>
                <a:latin typeface="Calibri"/>
                <a:ea typeface="Calibri"/>
                <a:cs typeface="Calibri"/>
                <a:sym typeface="Calibri"/>
              </a:rPr>
              <a:t>12</a:t>
            </a:fld>
            <a:endParaRPr sz="1400" b="0" strike="noStrike">
              <a:solidFill>
                <a:schemeClr val="dk1"/>
              </a:solidFill>
              <a:latin typeface="Times New Roman"/>
              <a:ea typeface="Times New Roman"/>
              <a:cs typeface="Times New Roman"/>
              <a:sym typeface="Times New Roman"/>
            </a:endParaRPr>
          </a:p>
        </p:txBody>
      </p:sp>
      <p:sp>
        <p:nvSpPr>
          <p:cNvPr id="305" name="Google Shape;305;p64"/>
          <p:cNvSpPr txBox="1"/>
          <p:nvPr/>
        </p:nvSpPr>
        <p:spPr>
          <a:xfrm>
            <a:off x="358919" y="283162"/>
            <a:ext cx="8426100" cy="301200"/>
          </a:xfrm>
          <a:prstGeom prst="rect">
            <a:avLst/>
          </a:prstGeom>
          <a:noFill/>
          <a:ln>
            <a:noFill/>
          </a:ln>
        </p:spPr>
        <p:txBody>
          <a:bodyPr spcFirstLastPara="1" wrap="square" lIns="0" tIns="45700" rIns="0" bIns="45700" anchor="ctr" anchorCtr="0">
            <a:noAutofit/>
          </a:bodyPr>
          <a:lstStyle/>
          <a:p>
            <a:pPr marL="0" marR="0" lvl="0" indent="0" algn="l" rtl="0">
              <a:lnSpc>
                <a:spcPct val="100000"/>
              </a:lnSpc>
              <a:spcBef>
                <a:spcPts val="0"/>
              </a:spcBef>
              <a:spcAft>
                <a:spcPts val="0"/>
              </a:spcAft>
              <a:buNone/>
            </a:pPr>
            <a:r>
              <a:rPr lang="en-US" sz="3000" b="1">
                <a:solidFill>
                  <a:srgbClr val="222222"/>
                </a:solidFill>
                <a:latin typeface="Calibri"/>
                <a:ea typeface="Calibri"/>
                <a:cs typeface="Calibri"/>
                <a:sym typeface="Calibri"/>
              </a:rPr>
              <a:t>Validating Response Body</a:t>
            </a:r>
            <a:endParaRPr sz="3000" b="1" strike="noStrike">
              <a:solidFill>
                <a:srgbClr val="222222"/>
              </a:solidFill>
              <a:latin typeface="Calibri"/>
              <a:ea typeface="Calibri"/>
              <a:cs typeface="Calibri"/>
              <a:sym typeface="Calibri"/>
            </a:endParaRPr>
          </a:p>
        </p:txBody>
      </p:sp>
      <p:sp>
        <p:nvSpPr>
          <p:cNvPr id="306" name="Google Shape;306;p64"/>
          <p:cNvSpPr txBox="1"/>
          <p:nvPr/>
        </p:nvSpPr>
        <p:spPr>
          <a:xfrm>
            <a:off x="358925" y="878550"/>
            <a:ext cx="8495100" cy="3000000"/>
          </a:xfrm>
          <a:prstGeom prst="rect">
            <a:avLst/>
          </a:prstGeom>
          <a:noFill/>
          <a:ln>
            <a:noFill/>
          </a:ln>
        </p:spPr>
        <p:txBody>
          <a:bodyPr spcFirstLastPara="1" wrap="square" lIns="91425" tIns="91425" rIns="91425" bIns="91425" anchor="t" anchorCtr="0">
            <a:noAutofit/>
          </a:bodyPr>
          <a:lstStyle/>
          <a:p>
            <a:pPr marL="342900" lvl="0" indent="-190500" algn="l" rtl="0">
              <a:spcBef>
                <a:spcPts val="480"/>
              </a:spcBef>
              <a:spcAft>
                <a:spcPts val="0"/>
              </a:spcAft>
              <a:buNone/>
            </a:pPr>
            <a:r>
              <a:rPr lang="en-US" sz="1050" dirty="0">
                <a:solidFill>
                  <a:schemeClr val="dk1"/>
                </a:solidFill>
                <a:highlight>
                  <a:srgbClr val="FFFFFF"/>
                </a:highlight>
                <a:latin typeface="Courier New"/>
                <a:ea typeface="Courier New"/>
                <a:cs typeface="Courier New"/>
                <a:sym typeface="Courier New"/>
              </a:rPr>
              <a:t>@Test</a:t>
            </a:r>
            <a:endParaRPr sz="1050" dirty="0">
              <a:solidFill>
                <a:schemeClr val="dk1"/>
              </a:solidFill>
              <a:highlight>
                <a:srgbClr val="FFFFFF"/>
              </a:highlight>
              <a:latin typeface="Courier New"/>
              <a:ea typeface="Courier New"/>
              <a:cs typeface="Courier New"/>
              <a:sym typeface="Courier New"/>
            </a:endParaRPr>
          </a:p>
          <a:p>
            <a:pPr marL="342900" lvl="0" indent="-190500" algn="l" rtl="0">
              <a:spcBef>
                <a:spcPts val="480"/>
              </a:spcBef>
              <a:spcAft>
                <a:spcPts val="0"/>
              </a:spcAft>
              <a:buNone/>
            </a:pPr>
            <a:r>
              <a:rPr lang="en-US" sz="1050" dirty="0">
                <a:solidFill>
                  <a:schemeClr val="dk1"/>
                </a:solidFill>
                <a:highlight>
                  <a:srgbClr val="FFFFFF"/>
                </a:highlight>
                <a:latin typeface="Courier New"/>
                <a:ea typeface="Courier New"/>
                <a:cs typeface="Courier New"/>
                <a:sym typeface="Courier New"/>
              </a:rPr>
              <a:t>public void </a:t>
            </a:r>
            <a:r>
              <a:rPr lang="en-US" sz="1050" dirty="0" err="1">
                <a:solidFill>
                  <a:schemeClr val="dk1"/>
                </a:solidFill>
                <a:highlight>
                  <a:srgbClr val="FFFFFF"/>
                </a:highlight>
                <a:latin typeface="Courier New"/>
                <a:ea typeface="Courier New"/>
                <a:cs typeface="Courier New"/>
                <a:sym typeface="Courier New"/>
              </a:rPr>
              <a:t>VerifyCityInJsonResponse</a:t>
            </a:r>
            <a:r>
              <a:rPr lang="en-US" sz="1050" dirty="0">
                <a:solidFill>
                  <a:schemeClr val="dk1"/>
                </a:solidFill>
                <a:highlight>
                  <a:srgbClr val="FFFFFF"/>
                </a:highlight>
                <a:latin typeface="Courier New"/>
                <a:ea typeface="Courier New"/>
                <a:cs typeface="Courier New"/>
                <a:sym typeface="Courier New"/>
              </a:rPr>
              <a:t>()</a:t>
            </a:r>
            <a:endParaRPr sz="1050" dirty="0">
              <a:solidFill>
                <a:schemeClr val="dk1"/>
              </a:solidFill>
              <a:highlight>
                <a:srgbClr val="FFFFFF"/>
              </a:highlight>
              <a:latin typeface="Courier New"/>
              <a:ea typeface="Courier New"/>
              <a:cs typeface="Courier New"/>
              <a:sym typeface="Courier New"/>
            </a:endParaRPr>
          </a:p>
          <a:p>
            <a:pPr marL="342900" lvl="0" indent="-190500" algn="l" rtl="0">
              <a:spcBef>
                <a:spcPts val="480"/>
              </a:spcBef>
              <a:spcAft>
                <a:spcPts val="0"/>
              </a:spcAft>
              <a:buNone/>
            </a:pPr>
            <a:r>
              <a:rPr lang="en-US" sz="1050" dirty="0">
                <a:solidFill>
                  <a:schemeClr val="dk1"/>
                </a:solidFill>
                <a:highlight>
                  <a:srgbClr val="FFFFFF"/>
                </a:highlight>
                <a:latin typeface="Courier New"/>
                <a:ea typeface="Courier New"/>
                <a:cs typeface="Courier New"/>
                <a:sym typeface="Courier New"/>
              </a:rPr>
              <a:t>{</a:t>
            </a:r>
            <a:endParaRPr sz="1050" dirty="0">
              <a:solidFill>
                <a:schemeClr val="dk1"/>
              </a:solidFill>
              <a:highlight>
                <a:srgbClr val="FFFFFF"/>
              </a:highlight>
              <a:latin typeface="Courier New"/>
              <a:ea typeface="Courier New"/>
              <a:cs typeface="Courier New"/>
              <a:sym typeface="Courier New"/>
            </a:endParaRPr>
          </a:p>
          <a:p>
            <a:pPr marL="342900" lvl="0" indent="-190500" algn="l" rtl="0">
              <a:spcBef>
                <a:spcPts val="480"/>
              </a:spcBef>
              <a:spcAft>
                <a:spcPts val="0"/>
              </a:spcAft>
              <a:buNone/>
            </a:pPr>
            <a:r>
              <a:rPr lang="en-US" sz="1050" dirty="0">
                <a:solidFill>
                  <a:schemeClr val="dk1"/>
                </a:solidFill>
                <a:highlight>
                  <a:srgbClr val="FFFFFF"/>
                </a:highlight>
                <a:latin typeface="Courier New"/>
                <a:ea typeface="Courier New"/>
                <a:cs typeface="Courier New"/>
                <a:sym typeface="Courier New"/>
              </a:rPr>
              <a:t>	</a:t>
            </a:r>
            <a:r>
              <a:rPr lang="en-US" sz="1050" dirty="0" err="1">
                <a:solidFill>
                  <a:schemeClr val="dk1"/>
                </a:solidFill>
                <a:highlight>
                  <a:srgbClr val="FFFFFF"/>
                </a:highlight>
                <a:latin typeface="Courier New"/>
                <a:ea typeface="Courier New"/>
                <a:cs typeface="Courier New"/>
                <a:sym typeface="Courier New"/>
              </a:rPr>
              <a:t>RestAssured.baseURI</a:t>
            </a:r>
            <a:r>
              <a:rPr lang="en-US" sz="1050" dirty="0">
                <a:solidFill>
                  <a:schemeClr val="dk1"/>
                </a:solidFill>
                <a:highlight>
                  <a:srgbClr val="FFFFFF"/>
                </a:highlight>
                <a:latin typeface="Courier New"/>
                <a:ea typeface="Courier New"/>
                <a:cs typeface="Courier New"/>
                <a:sym typeface="Courier New"/>
              </a:rPr>
              <a:t> = "http://restapi.demoqa.com/utilities/weather/city";</a:t>
            </a:r>
            <a:endParaRPr sz="1050" dirty="0">
              <a:solidFill>
                <a:schemeClr val="dk1"/>
              </a:solidFill>
              <a:highlight>
                <a:srgbClr val="FFFFFF"/>
              </a:highlight>
              <a:latin typeface="Courier New"/>
              <a:ea typeface="Courier New"/>
              <a:cs typeface="Courier New"/>
              <a:sym typeface="Courier New"/>
            </a:endParaRPr>
          </a:p>
          <a:p>
            <a:pPr marL="342900" lvl="0" indent="-190500" algn="l" rtl="0">
              <a:spcBef>
                <a:spcPts val="480"/>
              </a:spcBef>
              <a:spcAft>
                <a:spcPts val="0"/>
              </a:spcAft>
              <a:buNone/>
            </a:pPr>
            <a:r>
              <a:rPr lang="en-US" sz="1050" dirty="0">
                <a:solidFill>
                  <a:schemeClr val="dk1"/>
                </a:solidFill>
                <a:highlight>
                  <a:srgbClr val="FFFFFF"/>
                </a:highlight>
                <a:latin typeface="Courier New"/>
                <a:ea typeface="Courier New"/>
                <a:cs typeface="Courier New"/>
                <a:sym typeface="Courier New"/>
              </a:rPr>
              <a:t>	</a:t>
            </a:r>
            <a:r>
              <a:rPr lang="en-US" sz="1050" dirty="0" err="1">
                <a:solidFill>
                  <a:schemeClr val="dk1"/>
                </a:solidFill>
                <a:highlight>
                  <a:srgbClr val="FFFFFF"/>
                </a:highlight>
                <a:latin typeface="Courier New"/>
                <a:ea typeface="Courier New"/>
                <a:cs typeface="Courier New"/>
                <a:sym typeface="Courier New"/>
              </a:rPr>
              <a:t>RequestSpecification</a:t>
            </a:r>
            <a:r>
              <a:rPr lang="en-US" sz="1050" dirty="0">
                <a:solidFill>
                  <a:schemeClr val="dk1"/>
                </a:solidFill>
                <a:highlight>
                  <a:srgbClr val="FFFFFF"/>
                </a:highlight>
                <a:latin typeface="Courier New"/>
                <a:ea typeface="Courier New"/>
                <a:cs typeface="Courier New"/>
                <a:sym typeface="Courier New"/>
              </a:rPr>
              <a:t> </a:t>
            </a:r>
            <a:r>
              <a:rPr lang="en-US" sz="1050" dirty="0" err="1">
                <a:solidFill>
                  <a:schemeClr val="dk1"/>
                </a:solidFill>
                <a:highlight>
                  <a:srgbClr val="FFFFFF"/>
                </a:highlight>
                <a:latin typeface="Courier New"/>
                <a:ea typeface="Courier New"/>
                <a:cs typeface="Courier New"/>
                <a:sym typeface="Courier New"/>
              </a:rPr>
              <a:t>httpRequest</a:t>
            </a:r>
            <a:r>
              <a:rPr lang="en-US" sz="1050" dirty="0">
                <a:solidFill>
                  <a:schemeClr val="dk1"/>
                </a:solidFill>
                <a:highlight>
                  <a:srgbClr val="FFFFFF"/>
                </a:highlight>
                <a:latin typeface="Courier New"/>
                <a:ea typeface="Courier New"/>
                <a:cs typeface="Courier New"/>
                <a:sym typeface="Courier New"/>
              </a:rPr>
              <a:t> = </a:t>
            </a:r>
            <a:r>
              <a:rPr lang="en-US" sz="1050" dirty="0" err="1">
                <a:solidFill>
                  <a:schemeClr val="dk1"/>
                </a:solidFill>
                <a:highlight>
                  <a:srgbClr val="FFFFFF"/>
                </a:highlight>
                <a:latin typeface="Courier New"/>
                <a:ea typeface="Courier New"/>
                <a:cs typeface="Courier New"/>
                <a:sym typeface="Courier New"/>
              </a:rPr>
              <a:t>RestAssured.given</a:t>
            </a:r>
            <a:r>
              <a:rPr lang="en-US" sz="1050" dirty="0">
                <a:solidFill>
                  <a:schemeClr val="dk1"/>
                </a:solidFill>
                <a:highlight>
                  <a:srgbClr val="FFFFFF"/>
                </a:highlight>
                <a:latin typeface="Courier New"/>
                <a:ea typeface="Courier New"/>
                <a:cs typeface="Courier New"/>
                <a:sym typeface="Courier New"/>
              </a:rPr>
              <a:t>();</a:t>
            </a:r>
            <a:endParaRPr sz="1050" dirty="0">
              <a:solidFill>
                <a:schemeClr val="dk1"/>
              </a:solidFill>
              <a:highlight>
                <a:srgbClr val="FFFFFF"/>
              </a:highlight>
              <a:latin typeface="Courier New"/>
              <a:ea typeface="Courier New"/>
              <a:cs typeface="Courier New"/>
              <a:sym typeface="Courier New"/>
            </a:endParaRPr>
          </a:p>
          <a:p>
            <a:pPr marL="342900" lvl="0" indent="-190500" algn="l" rtl="0">
              <a:spcBef>
                <a:spcPts val="480"/>
              </a:spcBef>
              <a:spcAft>
                <a:spcPts val="0"/>
              </a:spcAft>
              <a:buNone/>
            </a:pPr>
            <a:r>
              <a:rPr lang="en-US" sz="1050" dirty="0">
                <a:solidFill>
                  <a:schemeClr val="dk1"/>
                </a:solidFill>
                <a:highlight>
                  <a:srgbClr val="FFFFFF"/>
                </a:highlight>
                <a:latin typeface="Courier New"/>
                <a:ea typeface="Courier New"/>
                <a:cs typeface="Courier New"/>
                <a:sym typeface="Courier New"/>
              </a:rPr>
              <a:t>	Response </a:t>
            </a:r>
            <a:r>
              <a:rPr lang="en-US" sz="1050" dirty="0" err="1">
                <a:solidFill>
                  <a:schemeClr val="dk1"/>
                </a:solidFill>
                <a:highlight>
                  <a:srgbClr val="FFFFFF"/>
                </a:highlight>
                <a:latin typeface="Courier New"/>
                <a:ea typeface="Courier New"/>
                <a:cs typeface="Courier New"/>
                <a:sym typeface="Courier New"/>
              </a:rPr>
              <a:t>response</a:t>
            </a:r>
            <a:r>
              <a:rPr lang="en-US" sz="1050" dirty="0">
                <a:solidFill>
                  <a:schemeClr val="dk1"/>
                </a:solidFill>
                <a:highlight>
                  <a:srgbClr val="FFFFFF"/>
                </a:highlight>
                <a:latin typeface="Courier New"/>
                <a:ea typeface="Courier New"/>
                <a:cs typeface="Courier New"/>
                <a:sym typeface="Courier New"/>
              </a:rPr>
              <a:t> = </a:t>
            </a:r>
            <a:r>
              <a:rPr lang="en-US" sz="1050" dirty="0" err="1">
                <a:solidFill>
                  <a:schemeClr val="dk1"/>
                </a:solidFill>
                <a:highlight>
                  <a:srgbClr val="FFFFFF"/>
                </a:highlight>
                <a:latin typeface="Courier New"/>
                <a:ea typeface="Courier New"/>
                <a:cs typeface="Courier New"/>
                <a:sym typeface="Courier New"/>
              </a:rPr>
              <a:t>httpRequest.get</a:t>
            </a:r>
            <a:r>
              <a:rPr lang="en-US" sz="1050" dirty="0">
                <a:solidFill>
                  <a:schemeClr val="dk1"/>
                </a:solidFill>
                <a:highlight>
                  <a:srgbClr val="FFFFFF"/>
                </a:highlight>
                <a:latin typeface="Courier New"/>
                <a:ea typeface="Courier New"/>
                <a:cs typeface="Courier New"/>
                <a:sym typeface="Courier New"/>
              </a:rPr>
              <a:t>("/Hyderabad");</a:t>
            </a:r>
            <a:endParaRPr sz="1050" dirty="0">
              <a:solidFill>
                <a:schemeClr val="dk1"/>
              </a:solidFill>
              <a:highlight>
                <a:srgbClr val="FFFFFF"/>
              </a:highlight>
              <a:latin typeface="Courier New"/>
              <a:ea typeface="Courier New"/>
              <a:cs typeface="Courier New"/>
              <a:sym typeface="Courier New"/>
            </a:endParaRPr>
          </a:p>
          <a:p>
            <a:pPr marL="342900" lvl="0" indent="-190500" algn="l" rtl="0">
              <a:spcBef>
                <a:spcPts val="480"/>
              </a:spcBef>
              <a:spcAft>
                <a:spcPts val="0"/>
              </a:spcAft>
              <a:buNone/>
            </a:pPr>
            <a:endParaRPr sz="1050" dirty="0">
              <a:solidFill>
                <a:schemeClr val="dk1"/>
              </a:solidFill>
              <a:highlight>
                <a:srgbClr val="FFFFFF"/>
              </a:highlight>
              <a:latin typeface="Courier New"/>
              <a:ea typeface="Courier New"/>
              <a:cs typeface="Courier New"/>
              <a:sym typeface="Courier New"/>
            </a:endParaRPr>
          </a:p>
          <a:p>
            <a:pPr marL="152400" lvl="0" indent="0" algn="l" rtl="0">
              <a:spcBef>
                <a:spcPts val="480"/>
              </a:spcBef>
              <a:spcAft>
                <a:spcPts val="0"/>
              </a:spcAft>
              <a:buNone/>
            </a:pPr>
            <a:r>
              <a:rPr lang="en-US" sz="1050" dirty="0">
                <a:solidFill>
                  <a:schemeClr val="dk1"/>
                </a:solidFill>
                <a:highlight>
                  <a:srgbClr val="FFFFFF"/>
                </a:highlight>
                <a:latin typeface="Courier New"/>
                <a:ea typeface="Courier New"/>
                <a:cs typeface="Courier New"/>
                <a:sym typeface="Courier New"/>
              </a:rPr>
              <a:t>   </a:t>
            </a:r>
            <a:r>
              <a:rPr lang="en-US" sz="1050" dirty="0" err="1">
                <a:solidFill>
                  <a:schemeClr val="dk1"/>
                </a:solidFill>
                <a:highlight>
                  <a:srgbClr val="FFFFFF"/>
                </a:highlight>
                <a:latin typeface="Courier New"/>
                <a:ea typeface="Courier New"/>
                <a:cs typeface="Courier New"/>
                <a:sym typeface="Courier New"/>
              </a:rPr>
              <a:t>JsonPath</a:t>
            </a:r>
            <a:r>
              <a:rPr lang="en-US" sz="1050" dirty="0">
                <a:solidFill>
                  <a:schemeClr val="dk1"/>
                </a:solidFill>
                <a:highlight>
                  <a:srgbClr val="FFFFFF"/>
                </a:highlight>
                <a:latin typeface="Courier New"/>
                <a:ea typeface="Courier New"/>
                <a:cs typeface="Courier New"/>
                <a:sym typeface="Courier New"/>
              </a:rPr>
              <a:t> </a:t>
            </a:r>
            <a:r>
              <a:rPr lang="en-US" sz="1050" dirty="0" err="1">
                <a:solidFill>
                  <a:schemeClr val="dk1"/>
                </a:solidFill>
                <a:highlight>
                  <a:srgbClr val="FFFFFF"/>
                </a:highlight>
                <a:latin typeface="Courier New"/>
                <a:ea typeface="Courier New"/>
                <a:cs typeface="Courier New"/>
                <a:sym typeface="Courier New"/>
              </a:rPr>
              <a:t>jsonPathEvaluator</a:t>
            </a:r>
            <a:r>
              <a:rPr lang="en-US" sz="1050" dirty="0">
                <a:solidFill>
                  <a:schemeClr val="dk1"/>
                </a:solidFill>
                <a:highlight>
                  <a:srgbClr val="FFFFFF"/>
                </a:highlight>
                <a:latin typeface="Courier New"/>
                <a:ea typeface="Courier New"/>
                <a:cs typeface="Courier New"/>
                <a:sym typeface="Courier New"/>
              </a:rPr>
              <a:t> = </a:t>
            </a:r>
            <a:r>
              <a:rPr lang="en-US" sz="1050" dirty="0" err="1">
                <a:solidFill>
                  <a:schemeClr val="dk1"/>
                </a:solidFill>
                <a:highlight>
                  <a:srgbClr val="FFFFFF"/>
                </a:highlight>
                <a:latin typeface="Courier New"/>
                <a:ea typeface="Courier New"/>
                <a:cs typeface="Courier New"/>
                <a:sym typeface="Courier New"/>
              </a:rPr>
              <a:t>response.jsonPath</a:t>
            </a:r>
            <a:r>
              <a:rPr lang="en-US" sz="1050" dirty="0">
                <a:solidFill>
                  <a:schemeClr val="dk1"/>
                </a:solidFill>
                <a:highlight>
                  <a:srgbClr val="FFFFFF"/>
                </a:highlight>
                <a:latin typeface="Courier New"/>
                <a:ea typeface="Courier New"/>
                <a:cs typeface="Courier New"/>
                <a:sym typeface="Courier New"/>
              </a:rPr>
              <a:t>();</a:t>
            </a:r>
            <a:endParaRPr sz="1050" dirty="0">
              <a:solidFill>
                <a:schemeClr val="dk1"/>
              </a:solidFill>
              <a:highlight>
                <a:srgbClr val="FFFFFF"/>
              </a:highlight>
              <a:latin typeface="Courier New"/>
              <a:ea typeface="Courier New"/>
              <a:cs typeface="Courier New"/>
              <a:sym typeface="Courier New"/>
            </a:endParaRPr>
          </a:p>
          <a:p>
            <a:pPr marL="342900" lvl="0" indent="-190500" algn="l" rtl="0">
              <a:spcBef>
                <a:spcPts val="480"/>
              </a:spcBef>
              <a:spcAft>
                <a:spcPts val="0"/>
              </a:spcAft>
              <a:buNone/>
            </a:pPr>
            <a:endParaRPr sz="1050" dirty="0">
              <a:solidFill>
                <a:schemeClr val="dk1"/>
              </a:solidFill>
              <a:highlight>
                <a:srgbClr val="FFFFFF"/>
              </a:highlight>
              <a:latin typeface="Courier New"/>
              <a:ea typeface="Courier New"/>
              <a:cs typeface="Courier New"/>
              <a:sym typeface="Courier New"/>
            </a:endParaRPr>
          </a:p>
          <a:p>
            <a:pPr marL="342900" lvl="0" indent="-190500" algn="l" rtl="0">
              <a:spcBef>
                <a:spcPts val="480"/>
              </a:spcBef>
              <a:spcAft>
                <a:spcPts val="0"/>
              </a:spcAft>
              <a:buNone/>
            </a:pPr>
            <a:r>
              <a:rPr lang="en-US" sz="1050" dirty="0">
                <a:solidFill>
                  <a:schemeClr val="dk1"/>
                </a:solidFill>
                <a:highlight>
                  <a:srgbClr val="FFFFFF"/>
                </a:highlight>
                <a:latin typeface="Courier New"/>
                <a:ea typeface="Courier New"/>
                <a:cs typeface="Courier New"/>
                <a:sym typeface="Courier New"/>
              </a:rPr>
              <a:t>	String city = </a:t>
            </a:r>
            <a:r>
              <a:rPr lang="en-US" sz="1050" dirty="0" err="1">
                <a:solidFill>
                  <a:schemeClr val="dk1"/>
                </a:solidFill>
                <a:highlight>
                  <a:srgbClr val="FFFFFF"/>
                </a:highlight>
                <a:latin typeface="Courier New"/>
                <a:ea typeface="Courier New"/>
                <a:cs typeface="Courier New"/>
                <a:sym typeface="Courier New"/>
              </a:rPr>
              <a:t>jsonPathEvaluator.get</a:t>
            </a:r>
            <a:r>
              <a:rPr lang="en-US" sz="1050" dirty="0">
                <a:solidFill>
                  <a:schemeClr val="dk1"/>
                </a:solidFill>
                <a:highlight>
                  <a:srgbClr val="FFFFFF"/>
                </a:highlight>
                <a:latin typeface="Courier New"/>
                <a:ea typeface="Courier New"/>
                <a:cs typeface="Courier New"/>
                <a:sym typeface="Courier New"/>
              </a:rPr>
              <a:t>("City");</a:t>
            </a:r>
            <a:endParaRPr sz="1050" dirty="0">
              <a:solidFill>
                <a:schemeClr val="dk1"/>
              </a:solidFill>
              <a:highlight>
                <a:srgbClr val="FFFFFF"/>
              </a:highlight>
              <a:latin typeface="Courier New"/>
              <a:ea typeface="Courier New"/>
              <a:cs typeface="Courier New"/>
              <a:sym typeface="Courier New"/>
            </a:endParaRPr>
          </a:p>
          <a:p>
            <a:pPr marL="342900" lvl="0" indent="-190500" algn="l" rtl="0">
              <a:spcBef>
                <a:spcPts val="480"/>
              </a:spcBef>
              <a:spcAft>
                <a:spcPts val="0"/>
              </a:spcAft>
              <a:buNone/>
            </a:pPr>
            <a:endParaRPr sz="1050" dirty="0">
              <a:solidFill>
                <a:schemeClr val="dk1"/>
              </a:solidFill>
              <a:highlight>
                <a:srgbClr val="FFFFFF"/>
              </a:highlight>
              <a:latin typeface="Courier New"/>
              <a:ea typeface="Courier New"/>
              <a:cs typeface="Courier New"/>
              <a:sym typeface="Courier New"/>
            </a:endParaRPr>
          </a:p>
          <a:p>
            <a:pPr marL="342900" lvl="0" indent="-190500" algn="l" rtl="0">
              <a:spcBef>
                <a:spcPts val="480"/>
              </a:spcBef>
              <a:spcAft>
                <a:spcPts val="0"/>
              </a:spcAft>
              <a:buNone/>
            </a:pPr>
            <a:r>
              <a:rPr lang="en-US" sz="1050" dirty="0">
                <a:solidFill>
                  <a:schemeClr val="dk1"/>
                </a:solidFill>
                <a:highlight>
                  <a:srgbClr val="FFFFFF"/>
                </a:highlight>
                <a:latin typeface="Courier New"/>
                <a:ea typeface="Courier New"/>
                <a:cs typeface="Courier New"/>
                <a:sym typeface="Courier New"/>
              </a:rPr>
              <a:t>	</a:t>
            </a:r>
            <a:r>
              <a:rPr lang="en-US" sz="1050" dirty="0" err="1">
                <a:solidFill>
                  <a:schemeClr val="dk1"/>
                </a:solidFill>
                <a:highlight>
                  <a:srgbClr val="FFFFFF"/>
                </a:highlight>
                <a:latin typeface="Courier New"/>
                <a:ea typeface="Courier New"/>
                <a:cs typeface="Courier New"/>
                <a:sym typeface="Courier New"/>
              </a:rPr>
              <a:t>System.out.println</a:t>
            </a:r>
            <a:r>
              <a:rPr lang="en-US" sz="1050" dirty="0">
                <a:solidFill>
                  <a:schemeClr val="dk1"/>
                </a:solidFill>
                <a:highlight>
                  <a:srgbClr val="FFFFFF"/>
                </a:highlight>
                <a:latin typeface="Courier New"/>
                <a:ea typeface="Courier New"/>
                <a:cs typeface="Courier New"/>
                <a:sym typeface="Courier New"/>
              </a:rPr>
              <a:t>("City received from Response " + city);</a:t>
            </a:r>
            <a:endParaRPr sz="1050" dirty="0">
              <a:solidFill>
                <a:schemeClr val="dk1"/>
              </a:solidFill>
              <a:highlight>
                <a:srgbClr val="FFFFFF"/>
              </a:highlight>
              <a:latin typeface="Courier New"/>
              <a:ea typeface="Courier New"/>
              <a:cs typeface="Courier New"/>
              <a:sym typeface="Courier New"/>
            </a:endParaRPr>
          </a:p>
          <a:p>
            <a:pPr marL="342900" lvl="0" indent="-190500" algn="l" rtl="0">
              <a:spcBef>
                <a:spcPts val="480"/>
              </a:spcBef>
              <a:spcAft>
                <a:spcPts val="0"/>
              </a:spcAft>
              <a:buNone/>
            </a:pPr>
            <a:endParaRPr sz="1050" dirty="0">
              <a:solidFill>
                <a:schemeClr val="dk1"/>
              </a:solidFill>
              <a:highlight>
                <a:srgbClr val="FFFFFF"/>
              </a:highlight>
              <a:latin typeface="Courier New"/>
              <a:ea typeface="Courier New"/>
              <a:cs typeface="Courier New"/>
              <a:sym typeface="Courier New"/>
            </a:endParaRPr>
          </a:p>
          <a:p>
            <a:pPr marL="342900" lvl="0" indent="-190500" algn="l" rtl="0">
              <a:spcBef>
                <a:spcPts val="480"/>
              </a:spcBef>
              <a:spcAft>
                <a:spcPts val="0"/>
              </a:spcAft>
              <a:buNone/>
            </a:pPr>
            <a:r>
              <a:rPr lang="en-US" sz="1050" dirty="0">
                <a:solidFill>
                  <a:schemeClr val="dk1"/>
                </a:solidFill>
                <a:highlight>
                  <a:srgbClr val="FFFFFF"/>
                </a:highlight>
                <a:latin typeface="Courier New"/>
                <a:ea typeface="Courier New"/>
                <a:cs typeface="Courier New"/>
                <a:sym typeface="Courier New"/>
              </a:rPr>
              <a:t>	</a:t>
            </a:r>
            <a:r>
              <a:rPr lang="en-US" sz="1050" dirty="0" err="1">
                <a:solidFill>
                  <a:schemeClr val="dk1"/>
                </a:solidFill>
                <a:highlight>
                  <a:srgbClr val="FFFFFF"/>
                </a:highlight>
                <a:latin typeface="Courier New"/>
                <a:ea typeface="Courier New"/>
                <a:cs typeface="Courier New"/>
                <a:sym typeface="Courier New"/>
              </a:rPr>
              <a:t>Assert.assertEquals</a:t>
            </a:r>
            <a:r>
              <a:rPr lang="en-US" sz="1050" dirty="0">
                <a:solidFill>
                  <a:schemeClr val="dk1"/>
                </a:solidFill>
                <a:highlight>
                  <a:srgbClr val="FFFFFF"/>
                </a:highlight>
                <a:latin typeface="Courier New"/>
                <a:ea typeface="Courier New"/>
                <a:cs typeface="Courier New"/>
                <a:sym typeface="Courier New"/>
              </a:rPr>
              <a:t>(city, "Hyderabad", "Correct city name received in the Response");</a:t>
            </a:r>
            <a:endParaRPr sz="1050" dirty="0">
              <a:solidFill>
                <a:schemeClr val="dk1"/>
              </a:solidFill>
              <a:highlight>
                <a:srgbClr val="FFFFFF"/>
              </a:highlight>
              <a:latin typeface="Courier New"/>
              <a:ea typeface="Courier New"/>
              <a:cs typeface="Courier New"/>
              <a:sym typeface="Courier New"/>
            </a:endParaRPr>
          </a:p>
          <a:p>
            <a:pPr marL="342900" lvl="0" indent="-190500" algn="l" rtl="0">
              <a:spcBef>
                <a:spcPts val="480"/>
              </a:spcBef>
              <a:spcAft>
                <a:spcPts val="0"/>
              </a:spcAft>
              <a:buNone/>
            </a:pPr>
            <a:endParaRPr sz="1050" dirty="0">
              <a:solidFill>
                <a:schemeClr val="dk1"/>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US" sz="1050" dirty="0">
                <a:solidFill>
                  <a:schemeClr val="dk1"/>
                </a:solidFill>
                <a:highlight>
                  <a:srgbClr val="FFFFFF"/>
                </a:highlight>
                <a:latin typeface="Courier New"/>
                <a:ea typeface="Courier New"/>
                <a:cs typeface="Courier New"/>
                <a:sym typeface="Courier New"/>
              </a:rPr>
              <a:t>}</a:t>
            </a:r>
            <a:endParaRPr sz="1050" dirty="0">
              <a:solidFill>
                <a:schemeClr val="dk1"/>
              </a:solidFill>
              <a:highlight>
                <a:srgbClr val="FFFFFF"/>
              </a:highlight>
              <a:latin typeface="Courier New"/>
              <a:ea typeface="Courier New"/>
              <a:cs typeface="Courier New"/>
              <a:sym typeface="Courier New"/>
            </a:endParaRPr>
          </a:p>
          <a:p>
            <a:pPr marL="342900" lvl="0" indent="-190500" algn="l" rtl="0">
              <a:spcBef>
                <a:spcPts val="480"/>
              </a:spcBef>
              <a:spcAft>
                <a:spcPts val="0"/>
              </a:spcAft>
              <a:buNone/>
            </a:pPr>
            <a:endParaRPr sz="1050" dirty="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65"/>
          <p:cNvSpPr txBox="1"/>
          <p:nvPr/>
        </p:nvSpPr>
        <p:spPr>
          <a:xfrm>
            <a:off x="360360" y="228600"/>
            <a:ext cx="8426160" cy="301320"/>
          </a:xfrm>
          <a:prstGeom prst="rect">
            <a:avLst/>
          </a:prstGeom>
          <a:noFill/>
          <a:ln>
            <a:noFill/>
          </a:ln>
        </p:spPr>
        <p:txBody>
          <a:bodyPr spcFirstLastPara="1" wrap="square" lIns="0" tIns="45700" rIns="0" bIns="45700" anchor="ctr" anchorCtr="0">
            <a:noAutofit/>
          </a:bodyPr>
          <a:lstStyle/>
          <a:p>
            <a:pPr marL="0" marR="0" lvl="0" indent="0" algn="l" rtl="0">
              <a:lnSpc>
                <a:spcPct val="100000"/>
              </a:lnSpc>
              <a:spcBef>
                <a:spcPts val="0"/>
              </a:spcBef>
              <a:spcAft>
                <a:spcPts val="0"/>
              </a:spcAft>
              <a:buNone/>
            </a:pPr>
            <a:r>
              <a:rPr lang="en-US" sz="3000" b="1">
                <a:solidFill>
                  <a:srgbClr val="222222"/>
                </a:solidFill>
                <a:latin typeface="Calibri"/>
                <a:ea typeface="Calibri"/>
                <a:cs typeface="Calibri"/>
                <a:sym typeface="Calibri"/>
              </a:rPr>
              <a:t>POST Request</a:t>
            </a:r>
            <a:endParaRPr sz="3000" b="1" strike="noStrike">
              <a:solidFill>
                <a:srgbClr val="222222"/>
              </a:solidFill>
              <a:latin typeface="Calibri"/>
              <a:ea typeface="Calibri"/>
              <a:cs typeface="Calibri"/>
              <a:sym typeface="Calibri"/>
            </a:endParaRPr>
          </a:p>
        </p:txBody>
      </p:sp>
      <p:sp>
        <p:nvSpPr>
          <p:cNvPr id="313" name="Google Shape;313;p65"/>
          <p:cNvSpPr txBox="1"/>
          <p:nvPr/>
        </p:nvSpPr>
        <p:spPr>
          <a:xfrm>
            <a:off x="376900" y="875725"/>
            <a:ext cx="8426100" cy="3713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800" dirty="0">
                <a:solidFill>
                  <a:schemeClr val="dk1"/>
                </a:solidFill>
                <a:highlight>
                  <a:srgbClr val="FFFFFF"/>
                </a:highlight>
                <a:latin typeface="Calibri"/>
                <a:ea typeface="Calibri"/>
                <a:cs typeface="Calibri"/>
                <a:sym typeface="Calibri"/>
              </a:rPr>
              <a:t>- To Send data over server(</a:t>
            </a:r>
            <a:r>
              <a:rPr lang="en-US" sz="1800" dirty="0" err="1">
                <a:solidFill>
                  <a:schemeClr val="dk1"/>
                </a:solidFill>
                <a:highlight>
                  <a:srgbClr val="FFFFFF"/>
                </a:highlight>
                <a:latin typeface="Calibri"/>
                <a:ea typeface="Calibri"/>
                <a:cs typeface="Calibri"/>
                <a:sym typeface="Calibri"/>
              </a:rPr>
              <a:t>eg.</a:t>
            </a:r>
            <a:r>
              <a:rPr lang="en-US" sz="1800" dirty="0">
                <a:solidFill>
                  <a:schemeClr val="dk1"/>
                </a:solidFill>
                <a:highlight>
                  <a:srgbClr val="FFFFFF"/>
                </a:highlight>
                <a:latin typeface="Calibri"/>
                <a:ea typeface="Calibri"/>
                <a:cs typeface="Calibri"/>
                <a:sym typeface="Calibri"/>
              </a:rPr>
              <a:t> Form submission)</a:t>
            </a:r>
            <a:endParaRPr sz="1800" dirty="0">
              <a:solidFill>
                <a:schemeClr val="dk1"/>
              </a:solidFill>
              <a:highlight>
                <a:srgbClr val="FFFFFF"/>
              </a:highlight>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800" dirty="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800" dirty="0">
                <a:solidFill>
                  <a:schemeClr val="dk1"/>
                </a:solidFill>
                <a:highlight>
                  <a:srgbClr val="FFFFFF"/>
                </a:highlight>
                <a:latin typeface="Calibri"/>
                <a:ea typeface="Calibri"/>
                <a:cs typeface="Calibri"/>
                <a:sym typeface="Calibri"/>
              </a:rPr>
              <a:t>- Results in changes like addition of data on server</a:t>
            </a:r>
            <a:endParaRPr sz="1800" dirty="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endParaRPr sz="1800" dirty="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800" dirty="0">
                <a:solidFill>
                  <a:schemeClr val="dk1"/>
                </a:solidFill>
                <a:highlight>
                  <a:srgbClr val="FFFFFF"/>
                </a:highlight>
                <a:latin typeface="Calibri"/>
                <a:ea typeface="Calibri"/>
                <a:cs typeface="Calibri"/>
                <a:sym typeface="Calibri"/>
              </a:rPr>
              <a:t>- Data is sent in body of POST request</a:t>
            </a:r>
            <a:endParaRPr sz="1800" dirty="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endParaRPr sz="1800" dirty="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800" dirty="0">
                <a:solidFill>
                  <a:schemeClr val="dk1"/>
                </a:solidFill>
                <a:highlight>
                  <a:srgbClr val="FFFFFF"/>
                </a:highlight>
                <a:latin typeface="Calibri"/>
                <a:ea typeface="Calibri"/>
                <a:cs typeface="Calibri"/>
                <a:sym typeface="Calibri"/>
              </a:rPr>
              <a:t>- Type of body is defined in Content-Type header</a:t>
            </a:r>
            <a:endParaRPr sz="1800" dirty="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800" dirty="0">
                <a:solidFill>
                  <a:schemeClr val="dk1"/>
                </a:solidFill>
                <a:highlight>
                  <a:srgbClr val="FFFFFF"/>
                </a:highlight>
                <a:latin typeface="Calibri"/>
                <a:ea typeface="Calibri"/>
                <a:cs typeface="Calibri"/>
                <a:sym typeface="Calibri"/>
              </a:rPr>
              <a:t>	-Json  - application/json</a:t>
            </a:r>
            <a:endParaRPr sz="1800" dirty="0">
              <a:solidFill>
                <a:schemeClr val="dk1"/>
              </a:solidFill>
              <a:highlight>
                <a:srgbClr val="FFFFFF"/>
              </a:highlight>
              <a:latin typeface="Calibri"/>
              <a:ea typeface="Calibri"/>
              <a:cs typeface="Calibri"/>
              <a:sym typeface="Calibri"/>
            </a:endParaRPr>
          </a:p>
          <a:p>
            <a:pPr marL="0" lvl="0" indent="0" algn="l" rtl="0">
              <a:lnSpc>
                <a:spcPct val="115000"/>
              </a:lnSpc>
              <a:spcBef>
                <a:spcPts val="0"/>
              </a:spcBef>
              <a:spcAft>
                <a:spcPts val="0"/>
              </a:spcAft>
              <a:buNone/>
            </a:pPr>
            <a:r>
              <a:rPr lang="en-US" sz="1800" dirty="0">
                <a:solidFill>
                  <a:schemeClr val="dk1"/>
                </a:solidFill>
                <a:highlight>
                  <a:srgbClr val="FFFFFF"/>
                </a:highlight>
                <a:latin typeface="Calibri"/>
                <a:ea typeface="Calibri"/>
                <a:cs typeface="Calibri"/>
                <a:sym typeface="Calibri"/>
              </a:rPr>
              <a:t>	-xml   - application/xml</a:t>
            </a:r>
            <a:endParaRPr sz="1800" dirty="0">
              <a:solidFill>
                <a:schemeClr val="dk1"/>
              </a:solidFill>
              <a:highlight>
                <a:srgbClr val="FFFFFF"/>
              </a:highlight>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800" dirty="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66"/>
          <p:cNvSpPr txBox="1"/>
          <p:nvPr/>
        </p:nvSpPr>
        <p:spPr>
          <a:xfrm>
            <a:off x="360360" y="228600"/>
            <a:ext cx="8426100" cy="301200"/>
          </a:xfrm>
          <a:prstGeom prst="rect">
            <a:avLst/>
          </a:prstGeom>
          <a:noFill/>
          <a:ln>
            <a:noFill/>
          </a:ln>
        </p:spPr>
        <p:txBody>
          <a:bodyPr spcFirstLastPara="1" wrap="square" lIns="0" tIns="45700" rIns="0" bIns="45700" anchor="ctr" anchorCtr="0">
            <a:noAutofit/>
          </a:bodyPr>
          <a:lstStyle/>
          <a:p>
            <a:pPr marL="0" marR="0" lvl="0" indent="0" algn="l" rtl="0">
              <a:lnSpc>
                <a:spcPct val="100000"/>
              </a:lnSpc>
              <a:spcBef>
                <a:spcPts val="0"/>
              </a:spcBef>
              <a:spcAft>
                <a:spcPts val="0"/>
              </a:spcAft>
              <a:buNone/>
            </a:pPr>
            <a:r>
              <a:rPr lang="en-US" sz="3000" b="1" dirty="0">
                <a:solidFill>
                  <a:srgbClr val="222222"/>
                </a:solidFill>
                <a:latin typeface="Calibri"/>
                <a:ea typeface="Calibri"/>
                <a:cs typeface="Calibri"/>
                <a:sym typeface="Calibri"/>
              </a:rPr>
              <a:t>POST Request</a:t>
            </a:r>
            <a:endParaRPr sz="3000" b="1" strike="noStrike" dirty="0">
              <a:solidFill>
                <a:srgbClr val="222222"/>
              </a:solidFill>
              <a:latin typeface="Calibri"/>
              <a:ea typeface="Calibri"/>
              <a:cs typeface="Calibri"/>
              <a:sym typeface="Calibri"/>
            </a:endParaRPr>
          </a:p>
        </p:txBody>
      </p:sp>
      <p:sp>
        <p:nvSpPr>
          <p:cNvPr id="320" name="Google Shape;320;p66"/>
          <p:cNvSpPr txBox="1"/>
          <p:nvPr/>
        </p:nvSpPr>
        <p:spPr>
          <a:xfrm>
            <a:off x="358950" y="715050"/>
            <a:ext cx="8426100" cy="371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1"/>
                </a:solidFill>
                <a:highlight>
                  <a:srgbClr val="FFFFFF"/>
                </a:highlight>
                <a:latin typeface="Calibri"/>
                <a:ea typeface="Calibri"/>
                <a:cs typeface="Calibri"/>
                <a:sym typeface="Calibri"/>
              </a:rPr>
              <a:t>- </a:t>
            </a:r>
            <a:r>
              <a:rPr lang="en-US" sz="1600" dirty="0" err="1">
                <a:solidFill>
                  <a:schemeClr val="dk1"/>
                </a:solidFill>
                <a:highlight>
                  <a:srgbClr val="FFFFFF"/>
                </a:highlight>
                <a:latin typeface="Calibri"/>
                <a:ea typeface="Calibri"/>
                <a:cs typeface="Calibri"/>
                <a:sym typeface="Calibri"/>
              </a:rPr>
              <a:t>JSONObject</a:t>
            </a:r>
            <a:r>
              <a:rPr lang="en-US" sz="1600" dirty="0">
                <a:solidFill>
                  <a:schemeClr val="dk1"/>
                </a:solidFill>
                <a:highlight>
                  <a:srgbClr val="FFFFFF"/>
                </a:highlight>
                <a:latin typeface="Calibri"/>
                <a:ea typeface="Calibri"/>
                <a:cs typeface="Calibri"/>
                <a:sym typeface="Calibri"/>
              </a:rPr>
              <a:t> is a class present in </a:t>
            </a:r>
            <a:r>
              <a:rPr lang="en-US" sz="1600" dirty="0" err="1">
                <a:solidFill>
                  <a:schemeClr val="dk1"/>
                </a:solidFill>
                <a:highlight>
                  <a:srgbClr val="FFFFFF"/>
                </a:highlight>
                <a:latin typeface="Calibri"/>
                <a:ea typeface="Calibri"/>
                <a:cs typeface="Calibri"/>
                <a:sym typeface="Calibri"/>
              </a:rPr>
              <a:t>org.json.simple</a:t>
            </a:r>
            <a:r>
              <a:rPr lang="en-US" sz="1600" dirty="0">
                <a:solidFill>
                  <a:schemeClr val="dk1"/>
                </a:solidFill>
                <a:highlight>
                  <a:srgbClr val="FFFFFF"/>
                </a:highlight>
                <a:latin typeface="Calibri"/>
                <a:ea typeface="Calibri"/>
                <a:cs typeface="Calibri"/>
                <a:sym typeface="Calibri"/>
              </a:rPr>
              <a:t> package</a:t>
            </a:r>
            <a:endParaRPr sz="1600" dirty="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600" dirty="0">
                <a:solidFill>
                  <a:schemeClr val="dk1"/>
                </a:solidFill>
                <a:highlight>
                  <a:srgbClr val="FFFFFF"/>
                </a:highlight>
                <a:latin typeface="Calibri"/>
                <a:ea typeface="Calibri"/>
                <a:cs typeface="Calibri"/>
                <a:sym typeface="Calibri"/>
              </a:rPr>
              <a:t>- It is programmatic representation of json Object</a:t>
            </a:r>
            <a:endParaRPr sz="1600" dirty="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endParaRPr sz="1600" dirty="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600" dirty="0">
                <a:solidFill>
                  <a:schemeClr val="dk1"/>
                </a:solidFill>
                <a:highlight>
                  <a:srgbClr val="FFFFFF"/>
                </a:highlight>
                <a:latin typeface="Calibri"/>
                <a:ea typeface="Calibri"/>
                <a:cs typeface="Calibri"/>
                <a:sym typeface="Calibri"/>
              </a:rPr>
              <a:t>	-</a:t>
            </a:r>
            <a:r>
              <a:rPr lang="en-US" sz="1600" dirty="0" err="1">
                <a:solidFill>
                  <a:schemeClr val="dk1"/>
                </a:solidFill>
                <a:highlight>
                  <a:srgbClr val="FFFFFF"/>
                </a:highlight>
                <a:latin typeface="Calibri"/>
                <a:ea typeface="Calibri"/>
                <a:cs typeface="Calibri"/>
                <a:sym typeface="Calibri"/>
              </a:rPr>
              <a:t>JSONObject</a:t>
            </a:r>
            <a:r>
              <a:rPr lang="en-US" sz="1600" dirty="0">
                <a:solidFill>
                  <a:schemeClr val="dk1"/>
                </a:solidFill>
                <a:highlight>
                  <a:srgbClr val="FFFFFF"/>
                </a:highlight>
                <a:latin typeface="Calibri"/>
                <a:ea typeface="Calibri"/>
                <a:cs typeface="Calibri"/>
                <a:sym typeface="Calibri"/>
              </a:rPr>
              <a:t> </a:t>
            </a:r>
            <a:r>
              <a:rPr lang="en-US" sz="1600" dirty="0" err="1">
                <a:solidFill>
                  <a:schemeClr val="dk1"/>
                </a:solidFill>
                <a:highlight>
                  <a:srgbClr val="FFFFFF"/>
                </a:highlight>
                <a:latin typeface="Calibri"/>
                <a:ea typeface="Calibri"/>
                <a:cs typeface="Calibri"/>
                <a:sym typeface="Calibri"/>
              </a:rPr>
              <a:t>requestParams</a:t>
            </a:r>
            <a:r>
              <a:rPr lang="en-US" sz="1600" dirty="0">
                <a:solidFill>
                  <a:schemeClr val="dk1"/>
                </a:solidFill>
                <a:highlight>
                  <a:srgbClr val="FFFFFF"/>
                </a:highlight>
                <a:latin typeface="Calibri"/>
                <a:ea typeface="Calibri"/>
                <a:cs typeface="Calibri"/>
                <a:sym typeface="Calibri"/>
              </a:rPr>
              <a:t> = new </a:t>
            </a:r>
            <a:r>
              <a:rPr lang="en-US" sz="1600" dirty="0" err="1">
                <a:solidFill>
                  <a:schemeClr val="dk1"/>
                </a:solidFill>
                <a:highlight>
                  <a:srgbClr val="FFFFFF"/>
                </a:highlight>
                <a:latin typeface="Calibri"/>
                <a:ea typeface="Calibri"/>
                <a:cs typeface="Calibri"/>
                <a:sym typeface="Calibri"/>
              </a:rPr>
              <a:t>JSONObject</a:t>
            </a:r>
            <a:r>
              <a:rPr lang="en-US" sz="1600" dirty="0">
                <a:solidFill>
                  <a:schemeClr val="dk1"/>
                </a:solidFill>
                <a:highlight>
                  <a:srgbClr val="FFFFFF"/>
                </a:highlight>
                <a:latin typeface="Calibri"/>
                <a:ea typeface="Calibri"/>
                <a:cs typeface="Calibri"/>
                <a:sym typeface="Calibri"/>
              </a:rPr>
              <a:t>();</a:t>
            </a:r>
            <a:endParaRPr sz="1600" dirty="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600" dirty="0">
                <a:solidFill>
                  <a:schemeClr val="dk1"/>
                </a:solidFill>
                <a:highlight>
                  <a:srgbClr val="FFFFFF"/>
                </a:highlight>
                <a:latin typeface="Calibri"/>
                <a:ea typeface="Calibri"/>
                <a:cs typeface="Calibri"/>
                <a:sym typeface="Calibri"/>
              </a:rPr>
              <a:t>	</a:t>
            </a:r>
            <a:r>
              <a:rPr lang="en-US" sz="1600" dirty="0" err="1">
                <a:solidFill>
                  <a:schemeClr val="dk1"/>
                </a:solidFill>
                <a:highlight>
                  <a:srgbClr val="FFFFFF"/>
                </a:highlight>
                <a:latin typeface="Calibri"/>
                <a:ea typeface="Calibri"/>
                <a:cs typeface="Calibri"/>
                <a:sym typeface="Calibri"/>
              </a:rPr>
              <a:t>requestParams.put</a:t>
            </a:r>
            <a:r>
              <a:rPr lang="en-US" sz="1600" dirty="0">
                <a:solidFill>
                  <a:schemeClr val="dk1"/>
                </a:solidFill>
                <a:highlight>
                  <a:srgbClr val="FFFFFF"/>
                </a:highlight>
                <a:latin typeface="Calibri"/>
                <a:ea typeface="Calibri"/>
                <a:cs typeface="Calibri"/>
                <a:sym typeface="Calibri"/>
              </a:rPr>
              <a:t>("FirstName", "Virender"); </a:t>
            </a:r>
            <a:endParaRPr sz="1600" dirty="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600" dirty="0">
                <a:solidFill>
                  <a:schemeClr val="dk1"/>
                </a:solidFill>
                <a:highlight>
                  <a:srgbClr val="FFFFFF"/>
                </a:highlight>
                <a:latin typeface="Calibri"/>
                <a:ea typeface="Calibri"/>
                <a:cs typeface="Calibri"/>
                <a:sym typeface="Calibri"/>
              </a:rPr>
              <a:t>	</a:t>
            </a:r>
            <a:r>
              <a:rPr lang="en-US" sz="1600" dirty="0" err="1">
                <a:solidFill>
                  <a:schemeClr val="dk1"/>
                </a:solidFill>
                <a:highlight>
                  <a:srgbClr val="FFFFFF"/>
                </a:highlight>
                <a:latin typeface="Calibri"/>
                <a:ea typeface="Calibri"/>
                <a:cs typeface="Calibri"/>
                <a:sym typeface="Calibri"/>
              </a:rPr>
              <a:t>requestParams.put</a:t>
            </a:r>
            <a:r>
              <a:rPr lang="en-US" sz="1600" dirty="0">
                <a:solidFill>
                  <a:schemeClr val="dk1"/>
                </a:solidFill>
                <a:highlight>
                  <a:srgbClr val="FFFFFF"/>
                </a:highlight>
                <a:latin typeface="Calibri"/>
                <a:ea typeface="Calibri"/>
                <a:cs typeface="Calibri"/>
                <a:sym typeface="Calibri"/>
              </a:rPr>
              <a:t>("</a:t>
            </a:r>
            <a:r>
              <a:rPr lang="en-US" sz="1600" dirty="0" err="1">
                <a:solidFill>
                  <a:schemeClr val="dk1"/>
                </a:solidFill>
                <a:highlight>
                  <a:srgbClr val="FFFFFF"/>
                </a:highlight>
                <a:latin typeface="Calibri"/>
                <a:ea typeface="Calibri"/>
                <a:cs typeface="Calibri"/>
                <a:sym typeface="Calibri"/>
              </a:rPr>
              <a:t>LastName</a:t>
            </a:r>
            <a:r>
              <a:rPr lang="en-US" sz="1600" dirty="0">
                <a:solidFill>
                  <a:schemeClr val="dk1"/>
                </a:solidFill>
                <a:highlight>
                  <a:srgbClr val="FFFFFF"/>
                </a:highlight>
                <a:latin typeface="Calibri"/>
                <a:ea typeface="Calibri"/>
                <a:cs typeface="Calibri"/>
                <a:sym typeface="Calibri"/>
              </a:rPr>
              <a:t>", "Singh");</a:t>
            </a:r>
            <a:endParaRPr sz="1600" dirty="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endParaRPr sz="1600" dirty="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700" dirty="0">
                <a:solidFill>
                  <a:schemeClr val="dk1"/>
                </a:solidFill>
                <a:highlight>
                  <a:srgbClr val="FFFFFF"/>
                </a:highlight>
                <a:latin typeface="Calibri"/>
                <a:ea typeface="Calibri"/>
                <a:cs typeface="Calibri"/>
                <a:sym typeface="Calibri"/>
              </a:rPr>
              <a:t>- Set Header Type</a:t>
            </a:r>
            <a:endParaRPr sz="1700" dirty="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700" dirty="0">
                <a:solidFill>
                  <a:schemeClr val="dk1"/>
                </a:solidFill>
                <a:highlight>
                  <a:srgbClr val="FFFFFF"/>
                </a:highlight>
                <a:latin typeface="Calibri"/>
                <a:ea typeface="Calibri"/>
                <a:cs typeface="Calibri"/>
                <a:sym typeface="Calibri"/>
              </a:rPr>
              <a:t>	-</a:t>
            </a:r>
            <a:r>
              <a:rPr lang="en-US" sz="1700" dirty="0" err="1">
                <a:solidFill>
                  <a:schemeClr val="dk1"/>
                </a:solidFill>
                <a:highlight>
                  <a:srgbClr val="FFFFFF"/>
                </a:highlight>
                <a:latin typeface="Calibri"/>
                <a:ea typeface="Calibri"/>
                <a:cs typeface="Calibri"/>
                <a:sym typeface="Calibri"/>
              </a:rPr>
              <a:t>request.header</a:t>
            </a:r>
            <a:r>
              <a:rPr lang="en-US" sz="1700" dirty="0">
                <a:solidFill>
                  <a:schemeClr val="dk1"/>
                </a:solidFill>
                <a:highlight>
                  <a:srgbClr val="FFFFFF"/>
                </a:highlight>
                <a:latin typeface="Calibri"/>
                <a:ea typeface="Calibri"/>
                <a:cs typeface="Calibri"/>
                <a:sym typeface="Calibri"/>
              </a:rPr>
              <a:t>("Content-Type", "application/json");</a:t>
            </a:r>
            <a:endParaRPr sz="1700" dirty="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endParaRPr sz="1700" dirty="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700" dirty="0">
                <a:solidFill>
                  <a:schemeClr val="dk1"/>
                </a:solidFill>
                <a:highlight>
                  <a:srgbClr val="FFFFFF"/>
                </a:highlight>
                <a:latin typeface="Calibri"/>
                <a:ea typeface="Calibri"/>
                <a:cs typeface="Calibri"/>
                <a:sym typeface="Calibri"/>
              </a:rPr>
              <a:t>-  Add </a:t>
            </a:r>
            <a:r>
              <a:rPr lang="en-US" sz="1700" dirty="0" err="1">
                <a:solidFill>
                  <a:schemeClr val="dk1"/>
                </a:solidFill>
                <a:highlight>
                  <a:srgbClr val="FFFFFF"/>
                </a:highlight>
                <a:latin typeface="Calibri"/>
                <a:ea typeface="Calibri"/>
                <a:cs typeface="Calibri"/>
                <a:sym typeface="Calibri"/>
              </a:rPr>
              <a:t>jsonObject</a:t>
            </a:r>
            <a:r>
              <a:rPr lang="en-US" sz="1700" dirty="0">
                <a:solidFill>
                  <a:schemeClr val="dk1"/>
                </a:solidFill>
                <a:highlight>
                  <a:srgbClr val="FFFFFF"/>
                </a:highlight>
                <a:latin typeface="Calibri"/>
                <a:ea typeface="Calibri"/>
                <a:cs typeface="Calibri"/>
                <a:sym typeface="Calibri"/>
              </a:rPr>
              <a:t> in request body</a:t>
            </a:r>
            <a:endParaRPr sz="1700" dirty="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700" dirty="0">
                <a:solidFill>
                  <a:schemeClr val="dk1"/>
                </a:solidFill>
                <a:highlight>
                  <a:srgbClr val="FFFFFF"/>
                </a:highlight>
                <a:latin typeface="Calibri"/>
                <a:ea typeface="Calibri"/>
                <a:cs typeface="Calibri"/>
                <a:sym typeface="Calibri"/>
              </a:rPr>
              <a:t>	-</a:t>
            </a:r>
            <a:r>
              <a:rPr lang="en-US" sz="1700" dirty="0" err="1">
                <a:solidFill>
                  <a:schemeClr val="dk1"/>
                </a:solidFill>
                <a:highlight>
                  <a:srgbClr val="FFFFFF"/>
                </a:highlight>
                <a:latin typeface="Calibri"/>
                <a:ea typeface="Calibri"/>
                <a:cs typeface="Calibri"/>
                <a:sym typeface="Calibri"/>
              </a:rPr>
              <a:t>request.body</a:t>
            </a:r>
            <a:r>
              <a:rPr lang="en-US" sz="1700" dirty="0">
                <a:solidFill>
                  <a:schemeClr val="dk1"/>
                </a:solidFill>
                <a:highlight>
                  <a:srgbClr val="FFFFFF"/>
                </a:highlight>
                <a:latin typeface="Calibri"/>
                <a:ea typeface="Calibri"/>
                <a:cs typeface="Calibri"/>
                <a:sym typeface="Calibri"/>
              </a:rPr>
              <a:t>(</a:t>
            </a:r>
            <a:r>
              <a:rPr lang="en-US" sz="1700" dirty="0" err="1">
                <a:solidFill>
                  <a:schemeClr val="dk1"/>
                </a:solidFill>
                <a:highlight>
                  <a:srgbClr val="FFFFFF"/>
                </a:highlight>
                <a:latin typeface="Calibri"/>
                <a:ea typeface="Calibri"/>
                <a:cs typeface="Calibri"/>
                <a:sym typeface="Calibri"/>
              </a:rPr>
              <a:t>requestParams.toJSONString</a:t>
            </a:r>
            <a:r>
              <a:rPr lang="en-US" sz="1700" dirty="0">
                <a:solidFill>
                  <a:schemeClr val="dk1"/>
                </a:solidFill>
                <a:highlight>
                  <a:srgbClr val="FFFFFF"/>
                </a:highlight>
                <a:latin typeface="Calibri"/>
                <a:ea typeface="Calibri"/>
                <a:cs typeface="Calibri"/>
                <a:sym typeface="Calibri"/>
              </a:rPr>
              <a:t>());</a:t>
            </a:r>
            <a:endParaRPr sz="1700" dirty="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endParaRPr sz="1700" dirty="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700" dirty="0">
                <a:solidFill>
                  <a:schemeClr val="dk1"/>
                </a:solidFill>
                <a:highlight>
                  <a:srgbClr val="FFFFFF"/>
                </a:highlight>
                <a:latin typeface="Calibri"/>
                <a:ea typeface="Calibri"/>
                <a:cs typeface="Calibri"/>
                <a:sym typeface="Calibri"/>
              </a:rPr>
              <a:t>- Send the request</a:t>
            </a:r>
            <a:endParaRPr sz="1700" dirty="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700" dirty="0">
                <a:solidFill>
                  <a:schemeClr val="dk1"/>
                </a:solidFill>
                <a:highlight>
                  <a:srgbClr val="FFFFFF"/>
                </a:highlight>
                <a:latin typeface="Calibri"/>
                <a:ea typeface="Calibri"/>
                <a:cs typeface="Calibri"/>
                <a:sym typeface="Calibri"/>
              </a:rPr>
              <a:t>	-Response </a:t>
            </a:r>
            <a:r>
              <a:rPr lang="en-US" sz="1700" dirty="0" err="1">
                <a:solidFill>
                  <a:schemeClr val="dk1"/>
                </a:solidFill>
                <a:highlight>
                  <a:srgbClr val="FFFFFF"/>
                </a:highlight>
                <a:latin typeface="Calibri"/>
                <a:ea typeface="Calibri"/>
                <a:cs typeface="Calibri"/>
                <a:sym typeface="Calibri"/>
              </a:rPr>
              <a:t>response</a:t>
            </a:r>
            <a:r>
              <a:rPr lang="en-US" sz="1700" dirty="0">
                <a:solidFill>
                  <a:schemeClr val="dk1"/>
                </a:solidFill>
                <a:highlight>
                  <a:srgbClr val="FFFFFF"/>
                </a:highlight>
                <a:latin typeface="Calibri"/>
                <a:ea typeface="Calibri"/>
                <a:cs typeface="Calibri"/>
                <a:sym typeface="Calibri"/>
              </a:rPr>
              <a:t> = </a:t>
            </a:r>
            <a:r>
              <a:rPr lang="en-US" sz="1700" dirty="0" err="1">
                <a:solidFill>
                  <a:schemeClr val="dk1"/>
                </a:solidFill>
                <a:highlight>
                  <a:srgbClr val="FFFFFF"/>
                </a:highlight>
                <a:latin typeface="Calibri"/>
                <a:ea typeface="Calibri"/>
                <a:cs typeface="Calibri"/>
                <a:sym typeface="Calibri"/>
              </a:rPr>
              <a:t>request.post</a:t>
            </a:r>
            <a:r>
              <a:rPr lang="en-US" sz="1700" dirty="0">
                <a:solidFill>
                  <a:schemeClr val="dk1"/>
                </a:solidFill>
                <a:highlight>
                  <a:srgbClr val="FFFFFF"/>
                </a:highlight>
                <a:latin typeface="Calibri"/>
                <a:ea typeface="Calibri"/>
                <a:cs typeface="Calibri"/>
                <a:sym typeface="Calibri"/>
              </a:rPr>
              <a:t>("/register");</a:t>
            </a:r>
            <a:endParaRPr sz="1700" dirty="0">
              <a:solidFill>
                <a:schemeClr val="dk1"/>
              </a:solidFill>
              <a:highlight>
                <a:srgbClr val="FFFFFF"/>
              </a:highlight>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050" dirty="0">
              <a:solidFill>
                <a:schemeClr val="dk1"/>
              </a:solidFill>
              <a:highlight>
                <a:srgbClr val="FFFFFF"/>
              </a:highlight>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100" dirty="0">
              <a:solidFill>
                <a:schemeClr val="dk1"/>
              </a:solidFill>
              <a:latin typeface="Calibri"/>
              <a:ea typeface="Calibri"/>
              <a:cs typeface="Calibri"/>
              <a:sym typeface="Calibri"/>
            </a:endParaRPr>
          </a:p>
          <a:p>
            <a:pPr marL="0" lvl="0" indent="0" algn="l" rtl="0">
              <a:spcBef>
                <a:spcPts val="0"/>
              </a:spcBef>
              <a:spcAft>
                <a:spcPts val="0"/>
              </a:spcAft>
              <a:buNone/>
            </a:pPr>
            <a:endParaRPr sz="1600" dirty="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67"/>
          <p:cNvSpPr txBox="1"/>
          <p:nvPr/>
        </p:nvSpPr>
        <p:spPr>
          <a:xfrm>
            <a:off x="360360" y="228600"/>
            <a:ext cx="8426100" cy="301200"/>
          </a:xfrm>
          <a:prstGeom prst="rect">
            <a:avLst/>
          </a:prstGeom>
          <a:noFill/>
          <a:ln>
            <a:noFill/>
          </a:ln>
        </p:spPr>
        <p:txBody>
          <a:bodyPr spcFirstLastPara="1" wrap="square" lIns="0" tIns="45700" rIns="0" bIns="45700" anchor="ctr" anchorCtr="0">
            <a:noAutofit/>
          </a:bodyPr>
          <a:lstStyle/>
          <a:p>
            <a:pPr marL="0" marR="0" lvl="0" indent="0" algn="l" rtl="0">
              <a:lnSpc>
                <a:spcPct val="100000"/>
              </a:lnSpc>
              <a:spcBef>
                <a:spcPts val="0"/>
              </a:spcBef>
              <a:spcAft>
                <a:spcPts val="0"/>
              </a:spcAft>
              <a:buNone/>
            </a:pPr>
            <a:r>
              <a:rPr lang="en-US" sz="3000" b="1">
                <a:solidFill>
                  <a:srgbClr val="222222"/>
                </a:solidFill>
                <a:latin typeface="Calibri"/>
                <a:ea typeface="Calibri"/>
                <a:cs typeface="Calibri"/>
                <a:sym typeface="Calibri"/>
              </a:rPr>
              <a:t>DELETE Request</a:t>
            </a:r>
            <a:endParaRPr sz="3000" b="1" strike="noStrike">
              <a:solidFill>
                <a:srgbClr val="222222"/>
              </a:solidFill>
              <a:latin typeface="Calibri"/>
              <a:ea typeface="Calibri"/>
              <a:cs typeface="Calibri"/>
              <a:sym typeface="Calibri"/>
            </a:endParaRPr>
          </a:p>
        </p:txBody>
      </p:sp>
      <p:sp>
        <p:nvSpPr>
          <p:cNvPr id="327" name="Google Shape;327;p67"/>
          <p:cNvSpPr txBox="1"/>
          <p:nvPr/>
        </p:nvSpPr>
        <p:spPr>
          <a:xfrm>
            <a:off x="358950" y="715050"/>
            <a:ext cx="8426100" cy="371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highlight>
                  <a:srgbClr val="FFFFFF"/>
                </a:highlight>
                <a:latin typeface="Courier New"/>
                <a:ea typeface="Courier New"/>
                <a:cs typeface="Courier New"/>
                <a:sym typeface="Courier New"/>
              </a:rPr>
              <a:t>int empid = 15410;</a:t>
            </a:r>
            <a:endParaRPr sz="180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1800">
                <a:solidFill>
                  <a:schemeClr val="dk1"/>
                </a:solidFill>
                <a:highlight>
                  <a:srgbClr val="FFFFFF"/>
                </a:highlight>
                <a:latin typeface="Courier New"/>
                <a:ea typeface="Courier New"/>
                <a:cs typeface="Courier New"/>
                <a:sym typeface="Courier New"/>
              </a:rPr>
              <a:t>RestAssured.baseURI = "</a:t>
            </a:r>
            <a:r>
              <a:rPr lang="en-US" sz="1800">
                <a:solidFill>
                  <a:srgbClr val="6D9EEB"/>
                </a:solidFill>
                <a:highlight>
                  <a:srgbClr val="FFFFFF"/>
                </a:highlight>
                <a:latin typeface="Courier New"/>
                <a:ea typeface="Courier New"/>
                <a:cs typeface="Courier New"/>
                <a:sym typeface="Courier New"/>
              </a:rPr>
              <a:t>http://dummy.restapiexample.com/api/v1</a:t>
            </a:r>
            <a:r>
              <a:rPr lang="en-US" sz="1800">
                <a:solidFill>
                  <a:schemeClr val="dk1"/>
                </a:solidFill>
                <a:highlight>
                  <a:srgbClr val="FFFFFF"/>
                </a:highlight>
                <a:latin typeface="Courier New"/>
                <a:ea typeface="Courier New"/>
                <a:cs typeface="Courier New"/>
                <a:sym typeface="Courier New"/>
              </a:rPr>
              <a:t>";</a:t>
            </a:r>
            <a:endParaRPr sz="1800">
              <a:solidFill>
                <a:schemeClr val="dk1"/>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US" sz="1800">
                <a:solidFill>
                  <a:schemeClr val="dk1"/>
                </a:solidFill>
                <a:highlight>
                  <a:srgbClr val="FFFFFF"/>
                </a:highlight>
                <a:latin typeface="Courier New"/>
                <a:ea typeface="Courier New"/>
                <a:cs typeface="Courier New"/>
                <a:sym typeface="Courier New"/>
              </a:rPr>
              <a:t>RequestSpecification request = RestAssured.given();</a:t>
            </a:r>
            <a:endParaRPr sz="1800">
              <a:solidFill>
                <a:schemeClr val="dk1"/>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US" sz="1800">
                <a:solidFill>
                  <a:schemeClr val="dk1"/>
                </a:solidFill>
                <a:highlight>
                  <a:srgbClr val="FFFFFF"/>
                </a:highlight>
                <a:latin typeface="Courier New"/>
                <a:ea typeface="Courier New"/>
                <a:cs typeface="Courier New"/>
                <a:sym typeface="Courier New"/>
              </a:rPr>
              <a:t>Response response = request.delete("/delete/"+ empid);</a:t>
            </a:r>
            <a:endParaRPr sz="180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sz="1800">
              <a:solidFill>
                <a:schemeClr val="dk1"/>
              </a:solidFill>
              <a:highlight>
                <a:srgbClr val="FFFFFF"/>
              </a:highlight>
              <a:latin typeface="Courier"/>
              <a:ea typeface="Courier"/>
              <a:cs typeface="Courier"/>
              <a:sym typeface="Courie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5F23C-5944-4903-A114-C42030BF05EA}"/>
              </a:ext>
            </a:extLst>
          </p:cNvPr>
          <p:cNvSpPr>
            <a:spLocks noGrp="1"/>
          </p:cNvSpPr>
          <p:nvPr>
            <p:ph type="title"/>
          </p:nvPr>
        </p:nvSpPr>
        <p:spPr>
          <a:xfrm>
            <a:off x="457200" y="548640"/>
            <a:ext cx="8229240" cy="515160"/>
          </a:xfrm>
        </p:spPr>
        <p:txBody>
          <a:bodyPr/>
          <a:lstStyle/>
          <a:p>
            <a:r>
              <a:rPr lang="en-US" sz="1800" dirty="0"/>
              <a:t>Validations for xml data</a:t>
            </a:r>
          </a:p>
        </p:txBody>
      </p:sp>
      <p:sp>
        <p:nvSpPr>
          <p:cNvPr id="3" name="Subtitle 2">
            <a:extLst>
              <a:ext uri="{FF2B5EF4-FFF2-40B4-BE49-F238E27FC236}">
                <a16:creationId xmlns:a16="http://schemas.microsoft.com/office/drawing/2014/main" id="{935D9BDA-1D98-423E-B7DE-D8F47E2CAE18}"/>
              </a:ext>
            </a:extLst>
          </p:cNvPr>
          <p:cNvSpPr>
            <a:spLocks noGrp="1"/>
          </p:cNvSpPr>
          <p:nvPr>
            <p:ph type="subTitle" idx="1"/>
          </p:nvPr>
        </p:nvSpPr>
        <p:spPr>
          <a:xfrm>
            <a:off x="501445" y="1144475"/>
            <a:ext cx="6861275" cy="3315437"/>
          </a:xfrm>
        </p:spPr>
        <p:txBody>
          <a:bodyPr/>
          <a:lstStyle/>
          <a:p>
            <a:pPr>
              <a:lnSpc>
                <a:spcPct val="100000"/>
              </a:lnSpc>
            </a:pPr>
            <a:r>
              <a:rPr lang="en-US" sz="800" dirty="0"/>
              <a:t>&lt;CUSTOMER </a:t>
            </a:r>
            <a:r>
              <a:rPr lang="en-US" sz="800" dirty="0" err="1"/>
              <a:t>xmlns:xlink</a:t>
            </a:r>
            <a:r>
              <a:rPr lang="en-US" sz="800" dirty="0"/>
              <a:t>="http://www.w3.org/1999/xlink"&gt;</a:t>
            </a:r>
          </a:p>
          <a:p>
            <a:pPr>
              <a:lnSpc>
                <a:spcPct val="100000"/>
              </a:lnSpc>
            </a:pPr>
            <a:r>
              <a:rPr lang="en-US" sz="800" dirty="0"/>
              <a:t>&lt;script&gt;</a:t>
            </a:r>
          </a:p>
          <a:p>
            <a:pPr>
              <a:lnSpc>
                <a:spcPct val="100000"/>
              </a:lnSpc>
            </a:pPr>
            <a:r>
              <a:rPr lang="en-US" sz="800" dirty="0"/>
              <a:t>&lt;script/&gt;</a:t>
            </a:r>
          </a:p>
          <a:p>
            <a:pPr>
              <a:lnSpc>
                <a:spcPct val="100000"/>
              </a:lnSpc>
            </a:pPr>
            <a:r>
              <a:rPr lang="en-US" sz="800" dirty="0"/>
              <a:t>&lt;ID&gt;15&lt;/ID&gt;</a:t>
            </a:r>
          </a:p>
          <a:p>
            <a:pPr>
              <a:lnSpc>
                <a:spcPct val="100000"/>
              </a:lnSpc>
            </a:pPr>
            <a:r>
              <a:rPr lang="en-US" sz="800" dirty="0"/>
              <a:t>&lt;FirstName&gt;san&lt;?FirstName&gt;</a:t>
            </a:r>
          </a:p>
          <a:p>
            <a:pPr>
              <a:lnSpc>
                <a:spcPct val="100000"/>
              </a:lnSpc>
            </a:pPr>
            <a:r>
              <a:rPr lang="en-US" sz="800" dirty="0"/>
              <a:t>&lt;</a:t>
            </a:r>
            <a:r>
              <a:rPr lang="en-US" sz="800" dirty="0" err="1"/>
              <a:t>Lastname</a:t>
            </a:r>
            <a:r>
              <a:rPr lang="en-US" sz="800" dirty="0"/>
              <a:t>&gt;</a:t>
            </a:r>
            <a:r>
              <a:rPr lang="en-US" sz="800" dirty="0" err="1"/>
              <a:t>clancy</a:t>
            </a:r>
            <a:r>
              <a:rPr lang="en-US" sz="800" dirty="0"/>
              <a:t>&lt;/</a:t>
            </a:r>
            <a:r>
              <a:rPr lang="en-US" sz="800" dirty="0" err="1"/>
              <a:t>clancy</a:t>
            </a:r>
            <a:r>
              <a:rPr lang="en-US" sz="800" dirty="0"/>
              <a:t>&gt;</a:t>
            </a:r>
          </a:p>
          <a:p>
            <a:pPr>
              <a:lnSpc>
                <a:spcPct val="100000"/>
              </a:lnSpc>
            </a:pPr>
            <a:r>
              <a:rPr lang="en-US" sz="800" dirty="0"/>
              <a:t>&lt;Street&gt;313 up&lt;/street&gt;</a:t>
            </a:r>
          </a:p>
          <a:p>
            <a:pPr>
              <a:lnSpc>
                <a:spcPct val="100000"/>
              </a:lnSpc>
            </a:pPr>
            <a:r>
              <a:rPr lang="en-US" sz="800" dirty="0"/>
              <a:t>&lt;city&gt; settle&lt;/city&gt;</a:t>
            </a:r>
          </a:p>
          <a:p>
            <a:pPr>
              <a:lnSpc>
                <a:spcPct val="100000"/>
              </a:lnSpc>
            </a:pPr>
            <a:r>
              <a:rPr lang="en-US" sz="800" dirty="0"/>
              <a:t>&lt;/CUSTOMER&gt;</a:t>
            </a:r>
          </a:p>
        </p:txBody>
      </p:sp>
    </p:spTree>
    <p:extLst>
      <p:ext uri="{BB962C8B-B14F-4D97-AF65-F5344CB8AC3E}">
        <p14:creationId xmlns:p14="http://schemas.microsoft.com/office/powerpoint/2010/main" val="413671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B643B9-5C88-4628-8713-022E67AC615B}"/>
              </a:ext>
            </a:extLst>
          </p:cNvPr>
          <p:cNvSpPr/>
          <p:nvPr/>
        </p:nvSpPr>
        <p:spPr>
          <a:xfrm>
            <a:off x="407056" y="1125200"/>
            <a:ext cx="4231118" cy="2893100"/>
          </a:xfrm>
          <a:prstGeom prst="rect">
            <a:avLst/>
          </a:prstGeom>
        </p:spPr>
        <p:txBody>
          <a:bodyPr wrap="square">
            <a:spAutoFit/>
          </a:bodyPr>
          <a:lstStyle/>
          <a:p>
            <a:r>
              <a:rPr lang="en-US" dirty="0"/>
              <a:t>	@Test</a:t>
            </a:r>
          </a:p>
          <a:p>
            <a:r>
              <a:rPr lang="en-US" dirty="0"/>
              <a:t>	public void </a:t>
            </a:r>
            <a:r>
              <a:rPr lang="en-US" dirty="0" err="1"/>
              <a:t>unitresult</a:t>
            </a:r>
            <a:r>
              <a:rPr lang="en-US" dirty="0"/>
              <a:t>() {</a:t>
            </a:r>
          </a:p>
          <a:p>
            <a:r>
              <a:rPr lang="en-US" dirty="0"/>
              <a:t>	given().</a:t>
            </a:r>
          </a:p>
          <a:p>
            <a:r>
              <a:rPr lang="en-US" dirty="0"/>
              <a:t>	when().			       		     	get("http://dummy.restapiexample.com/	</a:t>
            </a:r>
            <a:r>
              <a:rPr lang="en-US" dirty="0" err="1"/>
              <a:t>api</a:t>
            </a:r>
            <a:r>
              <a:rPr lang="en-US" dirty="0"/>
              <a:t>/v1/employee/22").</a:t>
            </a:r>
          </a:p>
          <a:p>
            <a:r>
              <a:rPr lang="en-US" dirty="0"/>
              <a:t>	then().</a:t>
            </a:r>
          </a:p>
          <a:p>
            <a:r>
              <a:rPr lang="en-US" dirty="0"/>
              <a:t>	    </a:t>
            </a:r>
            <a:r>
              <a:rPr lang="en-US" dirty="0" err="1"/>
              <a:t>statusCode</a:t>
            </a:r>
            <a:r>
              <a:rPr lang="en-US" dirty="0"/>
              <a:t>(200) 		      		.body("</a:t>
            </a:r>
            <a:r>
              <a:rPr lang="en-US" dirty="0" err="1"/>
              <a:t>CUSTOMER.ID,equalTo</a:t>
            </a:r>
            <a:r>
              <a:rPr lang="en-US" dirty="0"/>
              <a:t>("15"));</a:t>
            </a:r>
          </a:p>
          <a:p>
            <a:r>
              <a:rPr lang="en-US" dirty="0"/>
              <a:t>			</a:t>
            </a:r>
          </a:p>
          <a:p>
            <a:r>
              <a:rPr lang="en-US" dirty="0"/>
              <a:t>	}</a:t>
            </a:r>
          </a:p>
        </p:txBody>
      </p:sp>
      <p:sp>
        <p:nvSpPr>
          <p:cNvPr id="5" name="Rectangle 4">
            <a:extLst>
              <a:ext uri="{FF2B5EF4-FFF2-40B4-BE49-F238E27FC236}">
                <a16:creationId xmlns:a16="http://schemas.microsoft.com/office/drawing/2014/main" id="{6C99D109-284E-47F1-BA52-F157CB7DE01E}"/>
              </a:ext>
            </a:extLst>
          </p:cNvPr>
          <p:cNvSpPr/>
          <p:nvPr/>
        </p:nvSpPr>
        <p:spPr>
          <a:xfrm>
            <a:off x="4362184" y="1125200"/>
            <a:ext cx="4572000" cy="2677656"/>
          </a:xfrm>
          <a:prstGeom prst="rect">
            <a:avLst/>
          </a:prstGeom>
        </p:spPr>
        <p:txBody>
          <a:bodyPr>
            <a:spAutoFit/>
          </a:bodyPr>
          <a:lstStyle/>
          <a:p>
            <a:r>
              <a:rPr lang="en-US" dirty="0"/>
              <a:t>	@Test</a:t>
            </a:r>
          </a:p>
          <a:p>
            <a:r>
              <a:rPr lang="en-US" dirty="0"/>
              <a:t>	public void test2() {</a:t>
            </a:r>
          </a:p>
          <a:p>
            <a:r>
              <a:rPr lang="en-US" dirty="0"/>
              <a:t>		given().</a:t>
            </a:r>
          </a:p>
          <a:p>
            <a:r>
              <a:rPr lang="en-US" dirty="0"/>
              <a:t>		when().		get("http://dummy.restapiexample.com/</a:t>
            </a:r>
            <a:r>
              <a:rPr lang="en-US" dirty="0" err="1"/>
              <a:t>api</a:t>
            </a:r>
            <a:r>
              <a:rPr lang="en-US" dirty="0"/>
              <a:t>/v	1/employees").</a:t>
            </a:r>
          </a:p>
          <a:p>
            <a:r>
              <a:rPr lang="en-US" dirty="0"/>
              <a:t>	then().</a:t>
            </a:r>
          </a:p>
          <a:p>
            <a:r>
              <a:rPr lang="en-US" dirty="0"/>
              <a:t>	</a:t>
            </a:r>
            <a:r>
              <a:rPr lang="en-US" dirty="0" err="1"/>
              <a:t>statusCode</a:t>
            </a:r>
            <a:r>
              <a:rPr lang="en-US" dirty="0"/>
              <a:t>(200)		.body("</a:t>
            </a:r>
            <a:r>
              <a:rPr lang="en-US" dirty="0" err="1"/>
              <a:t>CUSTOMER.text</a:t>
            </a:r>
            <a:r>
              <a:rPr lang="en-US" dirty="0"/>
              <a:t>()",</a:t>
            </a:r>
            <a:r>
              <a:rPr lang="en-US" dirty="0" err="1"/>
              <a:t>equalTo</a:t>
            </a:r>
            <a:r>
              <a:rPr lang="en-US" dirty="0"/>
              <a:t>("15sanc	lancy313 up </a:t>
            </a:r>
            <a:r>
              <a:rPr lang="en-US" dirty="0" err="1"/>
              <a:t>seattle</a:t>
            </a:r>
            <a:r>
              <a:rPr lang="en-US" dirty="0"/>
              <a:t>"))</a:t>
            </a:r>
          </a:p>
          <a:p>
            <a:r>
              <a:rPr lang="en-US" dirty="0"/>
              <a:t>	.log().all();</a:t>
            </a:r>
          </a:p>
          <a:p>
            <a:r>
              <a:rPr lang="en-US" dirty="0"/>
              <a:t>	}</a:t>
            </a:r>
          </a:p>
        </p:txBody>
      </p:sp>
    </p:spTree>
    <p:extLst>
      <p:ext uri="{BB962C8B-B14F-4D97-AF65-F5344CB8AC3E}">
        <p14:creationId xmlns:p14="http://schemas.microsoft.com/office/powerpoint/2010/main" val="3400233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4AD6725-B56B-409A-8789-159D6EDF5CDF}"/>
              </a:ext>
            </a:extLst>
          </p:cNvPr>
          <p:cNvSpPr/>
          <p:nvPr/>
        </p:nvSpPr>
        <p:spPr>
          <a:xfrm>
            <a:off x="2285999" y="1017479"/>
            <a:ext cx="5961647" cy="2246769"/>
          </a:xfrm>
          <a:prstGeom prst="rect">
            <a:avLst/>
          </a:prstGeom>
        </p:spPr>
        <p:txBody>
          <a:bodyPr wrap="square">
            <a:spAutoFit/>
          </a:bodyPr>
          <a:lstStyle/>
          <a:p>
            <a:r>
              <a:rPr lang="en-US" dirty="0"/>
              <a:t>@Test</a:t>
            </a:r>
          </a:p>
          <a:p>
            <a:r>
              <a:rPr lang="en-US" dirty="0"/>
              <a:t>public void </a:t>
            </a:r>
            <a:r>
              <a:rPr lang="en-US" dirty="0" err="1"/>
              <a:t>unitresult</a:t>
            </a:r>
            <a:r>
              <a:rPr lang="en-US" dirty="0"/>
              <a:t>() {</a:t>
            </a:r>
          </a:p>
          <a:p>
            <a:r>
              <a:rPr lang="en-US" dirty="0"/>
              <a:t>	given().</a:t>
            </a:r>
          </a:p>
          <a:p>
            <a:r>
              <a:rPr lang="en-US" dirty="0"/>
              <a:t>	when().		get("http://dummy.restapiexample.com/</a:t>
            </a:r>
            <a:r>
              <a:rPr lang="en-US" dirty="0" err="1"/>
              <a:t>api</a:t>
            </a:r>
            <a:r>
              <a:rPr lang="en-US" dirty="0"/>
              <a:t>/1/employee/22").</a:t>
            </a:r>
          </a:p>
          <a:p>
            <a:r>
              <a:rPr lang="en-US" dirty="0"/>
              <a:t>	then().</a:t>
            </a:r>
          </a:p>
          <a:p>
            <a:r>
              <a:rPr lang="en-US" dirty="0"/>
              <a:t>	  </a:t>
            </a:r>
            <a:r>
              <a:rPr lang="en-US" dirty="0" err="1"/>
              <a:t>statusCode</a:t>
            </a:r>
            <a:r>
              <a:rPr lang="en-US" dirty="0"/>
              <a:t>(200)		.body(</a:t>
            </a:r>
            <a:r>
              <a:rPr lang="en-US" dirty="0" err="1"/>
              <a:t>hasXpath</a:t>
            </a:r>
            <a:r>
              <a:rPr lang="en-US" dirty="0"/>
              <a:t>("/CUSTOMER/</a:t>
            </a:r>
            <a:r>
              <a:rPr lang="en-US" dirty="0" err="1"/>
              <a:t>ID,econtainString</a:t>
            </a:r>
            <a:r>
              <a:rPr lang="en-US" dirty="0"/>
              <a:t>("15"))</a:t>
            </a:r>
          </a:p>
          <a:p>
            <a:r>
              <a:rPr lang="en-US" dirty="0"/>
              <a:t>			;</a:t>
            </a:r>
          </a:p>
          <a:p>
            <a:r>
              <a:rPr lang="en-US" dirty="0"/>
              <a:t>	}</a:t>
            </a:r>
          </a:p>
        </p:txBody>
      </p:sp>
    </p:spTree>
    <p:extLst>
      <p:ext uri="{BB962C8B-B14F-4D97-AF65-F5344CB8AC3E}">
        <p14:creationId xmlns:p14="http://schemas.microsoft.com/office/powerpoint/2010/main" val="2722900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DD89AD2-B9A7-4F1D-99AB-CB0BD316A1A5}"/>
              </a:ext>
            </a:extLst>
          </p:cNvPr>
          <p:cNvSpPr/>
          <p:nvPr/>
        </p:nvSpPr>
        <p:spPr>
          <a:xfrm>
            <a:off x="0" y="146540"/>
            <a:ext cx="27432" cy="457200"/>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799E33C-073E-45EA-B6AC-D742C7FAD6B7}"/>
              </a:ext>
            </a:extLst>
          </p:cNvPr>
          <p:cNvSpPr>
            <a:spLocks noGrp="1"/>
          </p:cNvSpPr>
          <p:nvPr>
            <p:ph type="title"/>
          </p:nvPr>
        </p:nvSpPr>
        <p:spPr>
          <a:xfrm>
            <a:off x="358920" y="453080"/>
            <a:ext cx="8426160" cy="301320"/>
          </a:xfrm>
        </p:spPr>
        <p:txBody>
          <a:bodyPr/>
          <a:lstStyle/>
          <a:p>
            <a:r>
              <a:rPr lang="en-US" sz="3000" b="1" dirty="0">
                <a:latin typeface="Calibri" panose="020F0502020204030204" pitchFamily="34" charset="0"/>
                <a:ea typeface="+mj-lt"/>
                <a:cs typeface="Calibri" panose="020F0502020204030204" pitchFamily="34" charset="0"/>
              </a:rPr>
              <a:t>Authentications:</a:t>
            </a:r>
          </a:p>
          <a:p>
            <a:endParaRPr lang="en-US" sz="3000" b="1"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4729A1DC-77D7-43B4-86C3-B3F4069E7E25}"/>
              </a:ext>
            </a:extLst>
          </p:cNvPr>
          <p:cNvSpPr txBox="1"/>
          <p:nvPr/>
        </p:nvSpPr>
        <p:spPr>
          <a:xfrm>
            <a:off x="248025" y="964047"/>
            <a:ext cx="791801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1600" dirty="0">
                <a:latin typeface="Calibri" panose="020F0502020204030204" pitchFamily="34" charset="0"/>
                <a:cs typeface="Calibri" panose="020F0502020204030204" pitchFamily="34" charset="0"/>
              </a:rPr>
              <a:t>Basic Authentication​</a:t>
            </a:r>
          </a:p>
          <a:p>
            <a:endParaRPr lang="en-US" sz="1600" dirty="0">
              <a:latin typeface="Calibri" panose="020F0502020204030204" pitchFamily="34" charset="0"/>
              <a:cs typeface="Calibri" panose="020F0502020204030204" pitchFamily="34" charset="0"/>
            </a:endParaRPr>
          </a:p>
          <a:p>
            <a:pPr>
              <a:buChar char="•"/>
            </a:pPr>
            <a:r>
              <a:rPr lang="en-US" sz="1600" dirty="0">
                <a:latin typeface="Calibri" panose="020F0502020204030204" pitchFamily="34" charset="0"/>
                <a:cs typeface="Calibri" panose="020F0502020204030204" pitchFamily="34" charset="0"/>
              </a:rPr>
              <a:t>Digest Authentication​</a:t>
            </a:r>
          </a:p>
          <a:p>
            <a:endParaRPr lang="en-US" sz="1600" dirty="0">
              <a:latin typeface="Calibri" panose="020F0502020204030204" pitchFamily="34" charset="0"/>
              <a:cs typeface="Calibri" panose="020F0502020204030204" pitchFamily="34" charset="0"/>
            </a:endParaRPr>
          </a:p>
          <a:p>
            <a:pPr>
              <a:buChar char="•"/>
            </a:pPr>
            <a:r>
              <a:rPr lang="en-US" sz="1600" dirty="0">
                <a:latin typeface="Calibri" panose="020F0502020204030204" pitchFamily="34" charset="0"/>
                <a:cs typeface="Calibri" panose="020F0502020204030204" pitchFamily="34" charset="0"/>
              </a:rPr>
              <a:t>OAuth​</a:t>
            </a:r>
          </a:p>
        </p:txBody>
      </p:sp>
    </p:spTree>
    <p:extLst>
      <p:ext uri="{BB962C8B-B14F-4D97-AF65-F5344CB8AC3E}">
        <p14:creationId xmlns:p14="http://schemas.microsoft.com/office/powerpoint/2010/main" val="3711491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54"/>
          <p:cNvSpPr txBox="1"/>
          <p:nvPr/>
        </p:nvSpPr>
        <p:spPr>
          <a:xfrm>
            <a:off x="360360" y="228600"/>
            <a:ext cx="8426160" cy="301320"/>
          </a:xfrm>
          <a:prstGeom prst="rect">
            <a:avLst/>
          </a:prstGeom>
          <a:noFill/>
          <a:ln>
            <a:noFill/>
          </a:ln>
        </p:spPr>
        <p:txBody>
          <a:bodyPr spcFirstLastPara="1" wrap="square" lIns="0" tIns="45700" rIns="0" bIns="45700" anchor="ctr" anchorCtr="0">
            <a:noAutofit/>
          </a:bodyPr>
          <a:lstStyle/>
          <a:p>
            <a:pPr marL="0" marR="0" lvl="0" indent="0" algn="l" rtl="0">
              <a:lnSpc>
                <a:spcPct val="100000"/>
              </a:lnSpc>
              <a:spcBef>
                <a:spcPts val="0"/>
              </a:spcBef>
              <a:spcAft>
                <a:spcPts val="0"/>
              </a:spcAft>
              <a:buNone/>
            </a:pPr>
            <a:r>
              <a:rPr lang="en-US" sz="3200" b="0" i="0" u="none" strike="noStrike" cap="none">
                <a:solidFill>
                  <a:srgbClr val="FFFFFF"/>
                </a:solidFill>
                <a:latin typeface="Calibri"/>
                <a:ea typeface="Calibri"/>
                <a:cs typeface="Calibri"/>
                <a:sym typeface="Calibri"/>
              </a:rPr>
              <a:t>Agenda</a:t>
            </a:r>
            <a:endParaRPr sz="3200" b="0" i="0" u="none" strike="noStrike" cap="none">
              <a:solidFill>
                <a:srgbClr val="222222"/>
              </a:solidFill>
              <a:latin typeface="Calibri"/>
              <a:ea typeface="Calibri"/>
              <a:cs typeface="Calibri"/>
              <a:sym typeface="Calibri"/>
            </a:endParaRPr>
          </a:p>
        </p:txBody>
      </p:sp>
      <p:sp>
        <p:nvSpPr>
          <p:cNvPr id="238" name="Google Shape;238;p54"/>
          <p:cNvSpPr txBox="1"/>
          <p:nvPr/>
        </p:nvSpPr>
        <p:spPr>
          <a:xfrm>
            <a:off x="301695" y="873270"/>
            <a:ext cx="8429400" cy="3396900"/>
          </a:xfrm>
          <a:prstGeom prst="rect">
            <a:avLst/>
          </a:prstGeom>
          <a:noFill/>
          <a:ln>
            <a:noFill/>
          </a:ln>
        </p:spPr>
        <p:txBody>
          <a:bodyPr spcFirstLastPara="1" wrap="square" lIns="0" tIns="0" rIns="0" bIns="0" anchor="t" anchorCtr="0">
            <a:noAutofit/>
          </a:bodyPr>
          <a:lstStyle/>
          <a:p>
            <a:pPr marL="171359" marR="0" lvl="0" indent="-171000" algn="l" rtl="0">
              <a:lnSpc>
                <a:spcPct val="150000"/>
              </a:lnSpc>
              <a:spcBef>
                <a:spcPts val="0"/>
              </a:spcBef>
              <a:spcAft>
                <a:spcPts val="0"/>
              </a:spcAft>
              <a:buClr>
                <a:srgbClr val="FFFFFF"/>
              </a:buClr>
              <a:buSzPts val="2400"/>
              <a:buFont typeface="Arial"/>
              <a:buChar char="•"/>
            </a:pPr>
            <a:r>
              <a:rPr lang="en-US" sz="2400">
                <a:solidFill>
                  <a:srgbClr val="FFFFFF"/>
                </a:solidFill>
                <a:latin typeface="Calibri"/>
                <a:ea typeface="Calibri"/>
                <a:cs typeface="Calibri"/>
                <a:sym typeface="Calibri"/>
              </a:rPr>
              <a:t>Context</a:t>
            </a:r>
            <a:endParaRPr sz="2400">
              <a:solidFill>
                <a:srgbClr val="FFFFFF"/>
              </a:solidFill>
              <a:latin typeface="Calibri"/>
              <a:ea typeface="Calibri"/>
              <a:cs typeface="Calibri"/>
              <a:sym typeface="Calibri"/>
            </a:endParaRPr>
          </a:p>
          <a:p>
            <a:pPr marL="171359" marR="0" lvl="0" indent="-171000" algn="l" rtl="0">
              <a:lnSpc>
                <a:spcPct val="150000"/>
              </a:lnSpc>
              <a:spcBef>
                <a:spcPts val="0"/>
              </a:spcBef>
              <a:spcAft>
                <a:spcPts val="0"/>
              </a:spcAft>
              <a:buClr>
                <a:srgbClr val="FFFFFF"/>
              </a:buClr>
              <a:buSzPts val="2400"/>
              <a:buFont typeface="Calibri"/>
              <a:buChar char="•"/>
            </a:pPr>
            <a:r>
              <a:rPr lang="en-US" sz="2400">
                <a:solidFill>
                  <a:srgbClr val="FFFFFF"/>
                </a:solidFill>
                <a:latin typeface="Calibri"/>
                <a:ea typeface="Calibri"/>
                <a:cs typeface="Calibri"/>
                <a:sym typeface="Calibri"/>
              </a:rPr>
              <a:t>GET Request</a:t>
            </a:r>
            <a:endParaRPr sz="2400">
              <a:solidFill>
                <a:srgbClr val="FFFFFF"/>
              </a:solidFill>
              <a:latin typeface="Calibri"/>
              <a:ea typeface="Calibri"/>
              <a:cs typeface="Calibri"/>
              <a:sym typeface="Calibri"/>
            </a:endParaRPr>
          </a:p>
          <a:p>
            <a:pPr marL="171359" marR="0" lvl="0" indent="-171000" algn="l" rtl="0">
              <a:lnSpc>
                <a:spcPct val="150000"/>
              </a:lnSpc>
              <a:spcBef>
                <a:spcPts val="0"/>
              </a:spcBef>
              <a:spcAft>
                <a:spcPts val="0"/>
              </a:spcAft>
              <a:buClr>
                <a:srgbClr val="FFFFFF"/>
              </a:buClr>
              <a:buSzPts val="2400"/>
              <a:buFont typeface="Calibri"/>
              <a:buChar char="•"/>
            </a:pPr>
            <a:r>
              <a:rPr lang="en-US" sz="2400">
                <a:solidFill>
                  <a:srgbClr val="FFFFFF"/>
                </a:solidFill>
                <a:latin typeface="Calibri"/>
                <a:ea typeface="Calibri"/>
                <a:cs typeface="Calibri"/>
                <a:sym typeface="Calibri"/>
              </a:rPr>
              <a:t>POST Request</a:t>
            </a:r>
            <a:endParaRPr sz="2400">
              <a:solidFill>
                <a:srgbClr val="FFFFFF"/>
              </a:solidFill>
              <a:latin typeface="Calibri"/>
              <a:ea typeface="Calibri"/>
              <a:cs typeface="Calibri"/>
              <a:sym typeface="Calibri"/>
            </a:endParaRPr>
          </a:p>
          <a:p>
            <a:pPr marL="171359" marR="0" lvl="0" indent="-171000" algn="l" rtl="0">
              <a:lnSpc>
                <a:spcPct val="150000"/>
              </a:lnSpc>
              <a:spcBef>
                <a:spcPts val="0"/>
              </a:spcBef>
              <a:spcAft>
                <a:spcPts val="0"/>
              </a:spcAft>
              <a:buClr>
                <a:srgbClr val="FFFFFF"/>
              </a:buClr>
              <a:buSzPts val="2400"/>
              <a:buFont typeface="Calibri"/>
              <a:buChar char="•"/>
            </a:pPr>
            <a:r>
              <a:rPr lang="en-US" sz="2400">
                <a:solidFill>
                  <a:srgbClr val="FFFFFF"/>
                </a:solidFill>
                <a:latin typeface="Calibri"/>
                <a:ea typeface="Calibri"/>
                <a:cs typeface="Calibri"/>
                <a:sym typeface="Calibri"/>
              </a:rPr>
              <a:t>DELETE Request</a:t>
            </a:r>
            <a:endParaRPr sz="2400">
              <a:solidFill>
                <a:srgbClr val="FFFFFF"/>
              </a:solidFill>
              <a:latin typeface="Calibri"/>
              <a:ea typeface="Calibri"/>
              <a:cs typeface="Calibri"/>
              <a:sym typeface="Calibri"/>
            </a:endParaRPr>
          </a:p>
          <a:p>
            <a:pPr marL="171359" marR="0" lvl="0" indent="-171000" algn="l" rtl="0">
              <a:lnSpc>
                <a:spcPct val="150000"/>
              </a:lnSpc>
              <a:spcBef>
                <a:spcPts val="0"/>
              </a:spcBef>
              <a:spcAft>
                <a:spcPts val="0"/>
              </a:spcAft>
              <a:buClr>
                <a:srgbClr val="FFFFFF"/>
              </a:buClr>
              <a:buSzPts val="2400"/>
              <a:buFont typeface="Calibri"/>
              <a:buChar char="•"/>
            </a:pPr>
            <a:r>
              <a:rPr lang="en-US" sz="2400">
                <a:solidFill>
                  <a:srgbClr val="FFFFFF"/>
                </a:solidFill>
                <a:latin typeface="Calibri"/>
                <a:ea typeface="Calibri"/>
                <a:cs typeface="Calibri"/>
                <a:sym typeface="Calibri"/>
              </a:rPr>
              <a:t>Validation</a:t>
            </a:r>
            <a:endParaRPr sz="2400">
              <a:solidFill>
                <a:srgbClr val="FFFFFF"/>
              </a:solidFill>
              <a:latin typeface="Calibri"/>
              <a:ea typeface="Calibri"/>
              <a:cs typeface="Calibri"/>
              <a:sym typeface="Calibri"/>
            </a:endParaRPr>
          </a:p>
          <a:p>
            <a:pPr marL="171359" marR="0" lvl="0" indent="-171000" algn="l" rtl="0">
              <a:lnSpc>
                <a:spcPct val="150000"/>
              </a:lnSpc>
              <a:spcBef>
                <a:spcPts val="0"/>
              </a:spcBef>
              <a:spcAft>
                <a:spcPts val="0"/>
              </a:spcAft>
              <a:buClr>
                <a:srgbClr val="FFFFFF"/>
              </a:buClr>
              <a:buSzPts val="2400"/>
              <a:buFont typeface="Calibri"/>
              <a:buChar char="•"/>
            </a:pPr>
            <a:r>
              <a:rPr lang="en-US" sz="2400">
                <a:solidFill>
                  <a:srgbClr val="FFFFFF"/>
                </a:solidFill>
                <a:latin typeface="Calibri"/>
                <a:ea typeface="Calibri"/>
                <a:cs typeface="Calibri"/>
                <a:sym typeface="Calibri"/>
              </a:rPr>
              <a:t>Authentication</a:t>
            </a:r>
            <a:endParaRPr sz="2400">
              <a:solidFill>
                <a:srgbClr val="FFFFFF"/>
              </a:solidFill>
              <a:latin typeface="Calibri"/>
              <a:ea typeface="Calibri"/>
              <a:cs typeface="Calibri"/>
              <a:sym typeface="Calibri"/>
            </a:endParaRPr>
          </a:p>
          <a:p>
            <a:pPr marL="171359" marR="0" lvl="0" indent="-171000" algn="l" rtl="0">
              <a:lnSpc>
                <a:spcPct val="150000"/>
              </a:lnSpc>
              <a:spcBef>
                <a:spcPts val="0"/>
              </a:spcBef>
              <a:spcAft>
                <a:spcPts val="0"/>
              </a:spcAft>
              <a:buClr>
                <a:srgbClr val="FFFFFF"/>
              </a:buClr>
              <a:buSzPts val="2400"/>
              <a:buFont typeface="Calibri"/>
              <a:buChar char="•"/>
            </a:pPr>
            <a:r>
              <a:rPr lang="en-US" sz="2400">
                <a:solidFill>
                  <a:srgbClr val="FFFFFF"/>
                </a:solidFill>
                <a:latin typeface="Calibri"/>
                <a:ea typeface="Calibri"/>
                <a:cs typeface="Calibri"/>
                <a:sym typeface="Calibri"/>
              </a:rPr>
              <a:t>Q/A</a:t>
            </a:r>
            <a:endParaRPr sz="2400">
              <a:solidFill>
                <a:srgbClr val="FFFFFF"/>
              </a:solidFill>
              <a:latin typeface="Calibri"/>
              <a:ea typeface="Calibri"/>
              <a:cs typeface="Calibri"/>
              <a:sym typeface="Calibri"/>
            </a:endParaRPr>
          </a:p>
          <a:p>
            <a:pPr marL="171360" marR="0" lvl="0" indent="-18600" algn="l" rtl="0">
              <a:lnSpc>
                <a:spcPct val="150000"/>
              </a:lnSpc>
              <a:spcBef>
                <a:spcPts val="0"/>
              </a:spcBef>
              <a:spcAft>
                <a:spcPts val="0"/>
              </a:spcAft>
              <a:buClr>
                <a:srgbClr val="FFFFFF"/>
              </a:buClr>
              <a:buSzPts val="2400"/>
              <a:buFont typeface="Arial"/>
              <a:buNone/>
            </a:pPr>
            <a:endParaRPr sz="2400" b="0" i="0" u="none" strike="noStrike" cap="none">
              <a:solidFill>
                <a:srgbClr val="FFFFFF"/>
              </a:solidFill>
              <a:latin typeface="Calibri"/>
              <a:ea typeface="Calibri"/>
              <a:cs typeface="Calibri"/>
              <a:sym typeface="Calibri"/>
            </a:endParaRPr>
          </a:p>
          <a:p>
            <a:pPr marL="171360" marR="0" lvl="0" indent="-18600" algn="l" rtl="0">
              <a:lnSpc>
                <a:spcPct val="150000"/>
              </a:lnSpc>
              <a:spcBef>
                <a:spcPts val="0"/>
              </a:spcBef>
              <a:spcAft>
                <a:spcPts val="0"/>
              </a:spcAft>
              <a:buClr>
                <a:srgbClr val="FFFFFF"/>
              </a:buClr>
              <a:buSzPts val="2400"/>
              <a:buFont typeface="Arial"/>
              <a:buNone/>
            </a:pPr>
            <a:endParaRPr sz="2400" b="0" i="0" u="none" strike="noStrike" cap="none">
              <a:solidFill>
                <a:srgbClr val="FFFFFF"/>
              </a:solidFill>
              <a:latin typeface="Calibri"/>
              <a:ea typeface="Calibri"/>
              <a:cs typeface="Calibri"/>
              <a:sym typeface="Calibri"/>
            </a:endParaRPr>
          </a:p>
          <a:p>
            <a:pPr marL="360" marR="0" lvl="0" indent="0" algn="l" rtl="0">
              <a:lnSpc>
                <a:spcPct val="150000"/>
              </a:lnSpc>
              <a:spcBef>
                <a:spcPts val="0"/>
              </a:spcBef>
              <a:spcAft>
                <a:spcPts val="0"/>
              </a:spcAft>
              <a:buNone/>
            </a:pPr>
            <a:endParaRPr sz="2400" b="0" i="0" u="none" strike="noStrike" cap="none">
              <a:solidFill>
                <a:srgbClr val="222222"/>
              </a:solidFill>
              <a:latin typeface="Calibri"/>
              <a:ea typeface="Calibri"/>
              <a:cs typeface="Calibri"/>
              <a:sym typeface="Calibri"/>
            </a:endParaRPr>
          </a:p>
          <a:p>
            <a:pPr marL="0" marR="0" lvl="0" indent="0" algn="l" rtl="0">
              <a:lnSpc>
                <a:spcPct val="150000"/>
              </a:lnSpc>
              <a:spcBef>
                <a:spcPts val="0"/>
              </a:spcBef>
              <a:spcAft>
                <a:spcPts val="0"/>
              </a:spcAft>
              <a:buNone/>
            </a:pPr>
            <a:r>
              <a:rPr lang="en-US" sz="2400" b="0" i="0" u="none" strike="noStrike" cap="none">
                <a:solidFill>
                  <a:srgbClr val="222222"/>
                </a:solidFill>
                <a:latin typeface="Calibri"/>
                <a:ea typeface="Calibri"/>
                <a:cs typeface="Calibri"/>
                <a:sym typeface="Calibri"/>
              </a:rPr>
              <a:t> </a:t>
            </a:r>
            <a:endParaRPr/>
          </a:p>
        </p:txBody>
      </p:sp>
      <p:sp>
        <p:nvSpPr>
          <p:cNvPr id="239" name="Google Shape;239;p54"/>
          <p:cNvSpPr txBox="1"/>
          <p:nvPr/>
        </p:nvSpPr>
        <p:spPr>
          <a:xfrm>
            <a:off x="7413480" y="4826520"/>
            <a:ext cx="1373040" cy="316440"/>
          </a:xfrm>
          <a:prstGeom prst="rect">
            <a:avLst/>
          </a:prstGeom>
          <a:noFill/>
          <a:ln>
            <a:noFill/>
          </a:ln>
        </p:spPr>
        <p:txBody>
          <a:bodyPr spcFirstLastPara="1" wrap="square" lIns="91425" tIns="45700" rIns="0" bIns="82425" anchor="ctr" anchorCtr="0">
            <a:noAutofit/>
          </a:bodyPr>
          <a:lstStyle/>
          <a:p>
            <a:pPr marL="0" marR="0" lvl="0" indent="0" algn="r" rtl="0">
              <a:lnSpc>
                <a:spcPct val="100000"/>
              </a:lnSpc>
              <a:spcBef>
                <a:spcPts val="0"/>
              </a:spcBef>
              <a:spcAft>
                <a:spcPts val="0"/>
              </a:spcAft>
              <a:buNone/>
            </a:pPr>
            <a:fld id="{00000000-1234-1234-1234-123412341234}" type="slidenum">
              <a:rPr lang="en-US" sz="1400" b="1" i="0" u="none" strike="noStrike" cap="none">
                <a:solidFill>
                  <a:srgbClr val="FEFEFE"/>
                </a:solidFill>
                <a:latin typeface="Calibri"/>
                <a:ea typeface="Calibri"/>
                <a:cs typeface="Calibri"/>
                <a:sym typeface="Calibri"/>
              </a:rPr>
              <a:t>2</a:t>
            </a:fld>
            <a:endParaRPr sz="1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05699-92C0-4E25-91BB-FBFE26036BC8}"/>
              </a:ext>
            </a:extLst>
          </p:cNvPr>
          <p:cNvSpPr>
            <a:spLocks noGrp="1"/>
          </p:cNvSpPr>
          <p:nvPr>
            <p:ph type="title"/>
          </p:nvPr>
        </p:nvSpPr>
        <p:spPr>
          <a:xfrm>
            <a:off x="277971" y="473280"/>
            <a:ext cx="8426449" cy="301752"/>
          </a:xfrm>
        </p:spPr>
        <p:txBody>
          <a:bodyPr/>
          <a:lstStyle/>
          <a:p>
            <a:r>
              <a:rPr lang="en-US" sz="3000" b="1" dirty="0">
                <a:latin typeface="Calibri" panose="020F0502020204030204" pitchFamily="34" charset="0"/>
                <a:ea typeface="+mj-lt"/>
                <a:cs typeface="Calibri" panose="020F0502020204030204" pitchFamily="34" charset="0"/>
              </a:rPr>
              <a:t>Basic Authentication:</a:t>
            </a:r>
          </a:p>
          <a:p>
            <a:endParaRPr lang="en-US" sz="30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998444E-E33B-45A6-B32F-FA1F8B4055C8}"/>
              </a:ext>
            </a:extLst>
          </p:cNvPr>
          <p:cNvSpPr>
            <a:spLocks noGrp="1"/>
          </p:cNvSpPr>
          <p:nvPr>
            <p:ph sz="quarter" idx="10"/>
          </p:nvPr>
        </p:nvSpPr>
        <p:spPr>
          <a:xfrm>
            <a:off x="277971" y="751312"/>
            <a:ext cx="8508842" cy="3725438"/>
          </a:xfrm>
        </p:spPr>
        <p:txBody>
          <a:bodyPr vert="horz" lIns="0" tIns="0" rIns="0" bIns="0" rtlCol="0" anchor="t">
            <a:noAutofit/>
          </a:bodyPr>
          <a:lstStyle/>
          <a:p>
            <a:pPr>
              <a:lnSpc>
                <a:spcPct val="90000"/>
              </a:lnSpc>
              <a:spcBef>
                <a:spcPts val="1000"/>
              </a:spcBef>
              <a:spcAft>
                <a:spcPts val="0"/>
              </a:spcAft>
            </a:pPr>
            <a:r>
              <a:rPr lang="en-US" sz="1600" dirty="0">
                <a:latin typeface="Calibri" panose="020F0502020204030204" pitchFamily="34" charset="0"/>
                <a:ea typeface="+mj-lt"/>
                <a:cs typeface="Calibri" panose="020F0502020204030204" pitchFamily="34" charset="0"/>
              </a:rPr>
              <a:t>There are two types of Basic Authentications:</a:t>
            </a:r>
          </a:p>
          <a:p>
            <a:pPr>
              <a:lnSpc>
                <a:spcPct val="90000"/>
              </a:lnSpc>
              <a:spcBef>
                <a:spcPts val="1000"/>
              </a:spcBef>
              <a:spcAft>
                <a:spcPts val="0"/>
              </a:spcAft>
            </a:pPr>
            <a:endParaRPr lang="en-US" sz="1600" dirty="0">
              <a:latin typeface="Calibri" panose="020F0502020204030204" pitchFamily="34" charset="0"/>
              <a:ea typeface="+mj-lt"/>
              <a:cs typeface="Calibri" panose="020F0502020204030204" pitchFamily="34" charset="0"/>
            </a:endParaRPr>
          </a:p>
          <a:p>
            <a:pPr>
              <a:lnSpc>
                <a:spcPct val="90000"/>
              </a:lnSpc>
              <a:spcBef>
                <a:spcPts val="1000"/>
              </a:spcBef>
              <a:spcAft>
                <a:spcPts val="0"/>
              </a:spcAft>
              <a:buFont typeface="Wingdings" panose="020B0604020202020204" pitchFamily="34" charset="0"/>
              <a:buChar char="Ø"/>
            </a:pPr>
            <a:r>
              <a:rPr lang="en-US" sz="1600" b="1" dirty="0">
                <a:latin typeface="Calibri" panose="020F0502020204030204" pitchFamily="34" charset="0"/>
                <a:cs typeface="Calibri" panose="020F0502020204030204" pitchFamily="34" charset="0"/>
              </a:rPr>
              <a:t>Challenged Basic Authentication</a:t>
            </a:r>
            <a:r>
              <a:rPr lang="en-US" sz="1600" dirty="0">
                <a:latin typeface="Calibri" panose="020F0502020204030204" pitchFamily="34" charset="0"/>
                <a:cs typeface="Calibri" panose="020F0502020204030204" pitchFamily="34" charset="0"/>
              </a:rPr>
              <a:t> - REST Assured will not supply the credentials unless the server has explicitly asked for it. This means that REST Assured will make an additional request to the server in order to be challenged and then follow up with the same request once more but this time setting the basic credentials in the header.</a:t>
            </a:r>
            <a:endParaRPr lang="en-US" sz="1600" dirty="0">
              <a:latin typeface="Calibri" panose="020F0502020204030204" pitchFamily="34" charset="0"/>
              <a:ea typeface="+mj-lt"/>
              <a:cs typeface="Calibri" panose="020F0502020204030204" pitchFamily="34" charset="0"/>
            </a:endParaRPr>
          </a:p>
          <a:p>
            <a:pPr>
              <a:lnSpc>
                <a:spcPct val="90000"/>
              </a:lnSpc>
              <a:spcBef>
                <a:spcPts val="1000"/>
              </a:spcBef>
              <a:spcAft>
                <a:spcPts val="0"/>
              </a:spcAft>
              <a:buFont typeface="Wingdings" panose="020B0604020202020204" pitchFamily="34" charset="0"/>
              <a:buChar char="Ø"/>
            </a:pPr>
            <a:endParaRPr lang="en-US" sz="1600" dirty="0">
              <a:latin typeface="Calibri" panose="020F0502020204030204" pitchFamily="34" charset="0"/>
              <a:ea typeface="+mj-lt"/>
              <a:cs typeface="Calibri" panose="020F0502020204030204" pitchFamily="34" charset="0"/>
            </a:endParaRPr>
          </a:p>
          <a:p>
            <a:pPr>
              <a:lnSpc>
                <a:spcPct val="90000"/>
              </a:lnSpc>
              <a:spcBef>
                <a:spcPts val="1000"/>
              </a:spcBef>
              <a:spcAft>
                <a:spcPts val="0"/>
              </a:spcAft>
              <a:buFont typeface="Wingdings" panose="020B0604020202020204" pitchFamily="34" charset="0"/>
              <a:buChar char="Ø"/>
            </a:pPr>
            <a:r>
              <a:rPr lang="en-US" sz="1600" b="1" dirty="0">
                <a:latin typeface="Calibri" panose="020F0502020204030204" pitchFamily="34" charset="0"/>
                <a:ea typeface="+mj-lt"/>
                <a:cs typeface="Calibri" panose="020F0502020204030204" pitchFamily="34" charset="0"/>
              </a:rPr>
              <a:t>Preemptive Basic Authentication</a:t>
            </a:r>
            <a:r>
              <a:rPr lang="en-US" sz="1600" dirty="0">
                <a:latin typeface="Calibri" panose="020F0502020204030204" pitchFamily="34" charset="0"/>
                <a:ea typeface="+mj-lt"/>
                <a:cs typeface="Calibri" panose="020F0502020204030204" pitchFamily="34" charset="0"/>
              </a:rPr>
              <a:t> - This will send the basic authentication credential even before the server gives an unauthorized response in certain situations, thus reducing the overhead of making an additional connection.</a:t>
            </a:r>
          </a:p>
          <a:p>
            <a:pPr marL="0" indent="0">
              <a:lnSpc>
                <a:spcPct val="90000"/>
              </a:lnSpc>
              <a:spcBef>
                <a:spcPts val="1000"/>
              </a:spcBef>
              <a:spcAft>
                <a:spcPts val="0"/>
              </a:spcAft>
              <a:buNone/>
            </a:pPr>
            <a:endParaRPr lang="en-US" sz="1600" dirty="0">
              <a:latin typeface="Calibri" panose="020F0502020204030204" pitchFamily="34" charset="0"/>
              <a:ea typeface="+mj-lt"/>
              <a:cs typeface="Calibri" panose="020F0502020204030204" pitchFamily="34" charset="0"/>
            </a:endParaRPr>
          </a:p>
          <a:p>
            <a:pPr>
              <a:lnSpc>
                <a:spcPct val="90000"/>
              </a:lnSpc>
              <a:spcBef>
                <a:spcPts val="1000"/>
              </a:spcBef>
              <a:spcAft>
                <a:spcPts val="0"/>
              </a:spcAft>
            </a:pPr>
            <a:r>
              <a:rPr lang="en-US" sz="1600" dirty="0">
                <a:latin typeface="Calibri" panose="020F0502020204030204" pitchFamily="34" charset="0"/>
                <a:cs typeface="Calibri" panose="020F0502020204030204" pitchFamily="34" charset="0"/>
              </a:rPr>
              <a:t>Basic authentication uses the easily reversible Base64 encoding making it unsecure. </a:t>
            </a:r>
            <a:endParaRPr lang="en-US" sz="1600" dirty="0">
              <a:latin typeface="Calibri" panose="020F0502020204030204" pitchFamily="34" charset="0"/>
              <a:ea typeface="+mj-lt"/>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52886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7909-7A7A-40D8-88EA-0FD510C4F84D}"/>
              </a:ext>
            </a:extLst>
          </p:cNvPr>
          <p:cNvSpPr>
            <a:spLocks noGrp="1"/>
          </p:cNvSpPr>
          <p:nvPr>
            <p:ph type="title"/>
          </p:nvPr>
        </p:nvSpPr>
        <p:spPr/>
        <p:txBody>
          <a:bodyPr/>
          <a:lstStyle/>
          <a:p>
            <a:r>
              <a:rPr lang="en-US" sz="3000" b="1" dirty="0">
                <a:latin typeface="Calibri"/>
              </a:rPr>
              <a:t>Challenged Basic Authentication</a:t>
            </a:r>
            <a:r>
              <a:rPr lang="en-US" sz="3000" b="1" dirty="0">
                <a:latin typeface="Calibri"/>
                <a:ea typeface="Calibri"/>
                <a:cs typeface="Calibri"/>
              </a:rPr>
              <a:t>​</a:t>
            </a:r>
            <a:endParaRPr lang="en-US" sz="3000" b="1" dirty="0"/>
          </a:p>
        </p:txBody>
      </p:sp>
      <p:sp>
        <p:nvSpPr>
          <p:cNvPr id="3" name="Content Placeholder 2">
            <a:extLst>
              <a:ext uri="{FF2B5EF4-FFF2-40B4-BE49-F238E27FC236}">
                <a16:creationId xmlns:a16="http://schemas.microsoft.com/office/drawing/2014/main" id="{C9548E2E-3C7A-4FD6-9E61-29C009C15689}"/>
              </a:ext>
            </a:extLst>
          </p:cNvPr>
          <p:cNvSpPr>
            <a:spLocks noGrp="1"/>
          </p:cNvSpPr>
          <p:nvPr>
            <p:ph sz="quarter" idx="10"/>
          </p:nvPr>
        </p:nvSpPr>
        <p:spPr/>
        <p:txBody>
          <a:bodyPr vert="horz" lIns="0" tIns="0" rIns="0" bIns="0" rtlCol="0" anchor="t">
            <a:noAutofit/>
          </a:bodyPr>
          <a:lstStyle/>
          <a:p>
            <a:pPr marL="0" indent="0">
              <a:buNone/>
            </a:pPr>
            <a:r>
              <a:rPr lang="en-US" sz="1050" dirty="0">
                <a:latin typeface="Courier New" panose="02070309020205020404" pitchFamily="49" charset="0"/>
                <a:cs typeface="Courier New" panose="02070309020205020404" pitchFamily="49" charset="0"/>
              </a:rPr>
              <a:t>@Test</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public void </a:t>
            </a:r>
            <a:r>
              <a:rPr lang="en-US" sz="1050" dirty="0" err="1">
                <a:latin typeface="Courier New" panose="02070309020205020404" pitchFamily="49" charset="0"/>
                <a:cs typeface="Courier New" panose="02070309020205020404" pitchFamily="49" charset="0"/>
              </a:rPr>
              <a:t>test_APIWithBasicAuthentication_ShouldBeGivenAccess</a:t>
            </a:r>
            <a:r>
              <a:rPr lang="en-US" sz="1050" dirty="0">
                <a:latin typeface="Courier New" panose="02070309020205020404" pitchFamily="49" charset="0"/>
                <a:cs typeface="Courier New" panose="02070309020205020404" pitchFamily="49" charset="0"/>
              </a:rPr>
              <a:t>() {</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        </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    given().</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        auth().</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        basic("username", "password").</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    when().</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        get("http://path.to/basic/secured/</a:t>
            </a:r>
            <a:r>
              <a:rPr lang="en-US" sz="1050" dirty="0" err="1">
                <a:latin typeface="Courier New" panose="02070309020205020404" pitchFamily="49" charset="0"/>
                <a:cs typeface="Courier New" panose="02070309020205020404" pitchFamily="49" charset="0"/>
              </a:rPr>
              <a:t>api</a:t>
            </a:r>
            <a:r>
              <a:rPr lang="en-US" sz="1050" dirty="0">
                <a:latin typeface="Courier New" panose="02070309020205020404" pitchFamily="49" charset="0"/>
                <a:cs typeface="Courier New" panose="02070309020205020404" pitchFamily="49" charset="0"/>
              </a:rPr>
              <a:t>").</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    then().</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assertThat</a:t>
            </a:r>
            <a:r>
              <a:rPr lang="en-US" sz="1050" dirty="0">
                <a:latin typeface="Courier New" panose="02070309020205020404" pitchFamily="49" charset="0"/>
                <a:cs typeface="Courier New" panose="02070309020205020404" pitchFamily="49" charset="0"/>
              </a:rPr>
              <a:t>().</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statusCode</a:t>
            </a:r>
            <a:r>
              <a:rPr lang="en-US" sz="1050" dirty="0">
                <a:latin typeface="Courier New" panose="02070309020205020404" pitchFamily="49" charset="0"/>
                <a:cs typeface="Courier New" panose="02070309020205020404" pitchFamily="49" charset="0"/>
              </a:rPr>
              <a:t>(200);</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a:t>
            </a:r>
            <a:endParaRPr lang="en-US" sz="1050" dirty="0">
              <a:latin typeface="Courier New" panose="02070309020205020404" pitchFamily="49" charset="0"/>
              <a:ea typeface="+mj-lt"/>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52039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97E8A-596A-4416-B5A4-AAE56D3CB5D7}"/>
              </a:ext>
            </a:extLst>
          </p:cNvPr>
          <p:cNvSpPr>
            <a:spLocks noGrp="1"/>
          </p:cNvSpPr>
          <p:nvPr>
            <p:ph type="title"/>
          </p:nvPr>
        </p:nvSpPr>
        <p:spPr>
          <a:xfrm>
            <a:off x="301366" y="452576"/>
            <a:ext cx="8426160" cy="301320"/>
          </a:xfrm>
        </p:spPr>
        <p:txBody>
          <a:bodyPr/>
          <a:lstStyle/>
          <a:p>
            <a:r>
              <a:rPr lang="en-US" sz="3000" b="1" dirty="0">
                <a:latin typeface="Calibri" panose="020F0502020204030204" pitchFamily="34" charset="0"/>
                <a:cs typeface="Calibri" panose="020F0502020204030204" pitchFamily="34" charset="0"/>
              </a:rPr>
              <a:t>Preemptive Basic Authentication</a:t>
            </a:r>
            <a:endParaRPr lang="en-US" sz="3000" b="1" dirty="0">
              <a:latin typeface="Calibri" panose="020F0502020204030204" pitchFamily="34" charset="0"/>
              <a:ea typeface="+mj-lt"/>
              <a:cs typeface="Calibri" panose="020F0502020204030204" pitchFamily="34" charset="0"/>
            </a:endParaRPr>
          </a:p>
          <a:p>
            <a:endParaRPr lang="en-US" sz="30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C46D9AA-4305-4B89-BC4C-0B8715622338}"/>
              </a:ext>
            </a:extLst>
          </p:cNvPr>
          <p:cNvSpPr>
            <a:spLocks noGrp="1"/>
          </p:cNvSpPr>
          <p:nvPr>
            <p:ph sz="quarter" idx="10"/>
          </p:nvPr>
        </p:nvSpPr>
        <p:spPr/>
        <p:txBody>
          <a:bodyPr vert="horz" lIns="0" tIns="0" rIns="0" bIns="0" rtlCol="0" anchor="t">
            <a:noAutofit/>
          </a:bodyPr>
          <a:lstStyle/>
          <a:p>
            <a:pPr marL="0" indent="0">
              <a:buNone/>
            </a:pPr>
            <a:r>
              <a:rPr lang="en-US" sz="1050" dirty="0">
                <a:latin typeface="Courier New" panose="02070309020205020404" pitchFamily="49" charset="0"/>
                <a:cs typeface="Courier New" panose="02070309020205020404" pitchFamily="49" charset="0"/>
              </a:rPr>
              <a:t>@Test</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public void </a:t>
            </a:r>
            <a:r>
              <a:rPr lang="en-US" sz="1050" dirty="0" err="1">
                <a:latin typeface="Courier New" panose="02070309020205020404" pitchFamily="49" charset="0"/>
                <a:cs typeface="Courier New" panose="02070309020205020404" pitchFamily="49" charset="0"/>
              </a:rPr>
              <a:t>test_APIWithBasicAuthentication_ShouldBeGivenAccess</a:t>
            </a:r>
            <a:r>
              <a:rPr lang="en-US" sz="1050" dirty="0">
                <a:latin typeface="Courier New" panose="02070309020205020404" pitchFamily="49" charset="0"/>
                <a:cs typeface="Courier New" panose="02070309020205020404" pitchFamily="49" charset="0"/>
              </a:rPr>
              <a:t>() {</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        </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    given().</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        auth().</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        preemptive().</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        basic("username", "password").</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    when().</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        get("http://path.to/basic/secured/</a:t>
            </a:r>
            <a:r>
              <a:rPr lang="en-US" sz="1050" dirty="0" err="1">
                <a:latin typeface="Courier New" panose="02070309020205020404" pitchFamily="49" charset="0"/>
                <a:cs typeface="Courier New" panose="02070309020205020404" pitchFamily="49" charset="0"/>
              </a:rPr>
              <a:t>api</a:t>
            </a:r>
            <a:r>
              <a:rPr lang="en-US" sz="1050" dirty="0">
                <a:latin typeface="Courier New" panose="02070309020205020404" pitchFamily="49" charset="0"/>
                <a:cs typeface="Courier New" panose="02070309020205020404" pitchFamily="49" charset="0"/>
              </a:rPr>
              <a:t>").</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    then().</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assertThat</a:t>
            </a:r>
            <a:r>
              <a:rPr lang="en-US" sz="1050" dirty="0">
                <a:latin typeface="Courier New" panose="02070309020205020404" pitchFamily="49" charset="0"/>
                <a:cs typeface="Courier New" panose="02070309020205020404" pitchFamily="49" charset="0"/>
              </a:rPr>
              <a:t>().</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statusCode</a:t>
            </a:r>
            <a:r>
              <a:rPr lang="en-US" sz="1050" dirty="0">
                <a:latin typeface="Courier New" panose="02070309020205020404" pitchFamily="49" charset="0"/>
                <a:cs typeface="Courier New" panose="02070309020205020404" pitchFamily="49" charset="0"/>
              </a:rPr>
              <a:t>(200);</a:t>
            </a:r>
            <a:br>
              <a:rPr lang="en-US" sz="1050" dirty="0">
                <a:latin typeface="Courier New" panose="02070309020205020404" pitchFamily="49" charset="0"/>
                <a:cs typeface="Courier New" panose="02070309020205020404" pitchFamily="49" charset="0"/>
              </a:rPr>
            </a:br>
            <a:r>
              <a:rPr lang="en-US" sz="1050" dirty="0">
                <a:latin typeface="Courier New" panose="02070309020205020404" pitchFamily="49" charset="0"/>
                <a:cs typeface="Courier New" panose="02070309020205020404" pitchFamily="49" charset="0"/>
              </a:rPr>
              <a:t>}</a:t>
            </a:r>
            <a:endParaRPr lang="en-US" sz="1050" dirty="0">
              <a:latin typeface="Courier New" panose="02070309020205020404" pitchFamily="49" charset="0"/>
              <a:ea typeface="+mj-lt"/>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78648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0CD98-8B39-4357-915A-F97CC011CCC3}"/>
              </a:ext>
            </a:extLst>
          </p:cNvPr>
          <p:cNvSpPr>
            <a:spLocks noGrp="1"/>
          </p:cNvSpPr>
          <p:nvPr>
            <p:ph type="title"/>
          </p:nvPr>
        </p:nvSpPr>
        <p:spPr>
          <a:xfrm>
            <a:off x="357188" y="452576"/>
            <a:ext cx="8426160" cy="301320"/>
          </a:xfrm>
        </p:spPr>
        <p:txBody>
          <a:bodyPr/>
          <a:lstStyle/>
          <a:p>
            <a:r>
              <a:rPr lang="en-US" sz="3000" b="1" dirty="0">
                <a:latin typeface="Calibri" panose="020F0502020204030204" pitchFamily="34" charset="0"/>
                <a:ea typeface="+mj-lt"/>
                <a:cs typeface="Calibri" panose="020F0502020204030204" pitchFamily="34" charset="0"/>
              </a:rPr>
              <a:t>Digest Authentication:</a:t>
            </a:r>
          </a:p>
          <a:p>
            <a:endParaRPr lang="en-US" sz="30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40A28DF-5204-43C3-BF62-9BC06BD748F1}"/>
              </a:ext>
            </a:extLst>
          </p:cNvPr>
          <p:cNvSpPr>
            <a:spLocks noGrp="1"/>
          </p:cNvSpPr>
          <p:nvPr>
            <p:ph sz="quarter" idx="10"/>
          </p:nvPr>
        </p:nvSpPr>
        <p:spPr/>
        <p:txBody>
          <a:bodyPr vert="horz" lIns="0" tIns="0" rIns="0" bIns="0" rtlCol="0" anchor="t">
            <a:noAutofit/>
          </a:bodyPr>
          <a:lstStyle/>
          <a:p>
            <a:pPr>
              <a:lnSpc>
                <a:spcPct val="90000"/>
              </a:lnSpc>
              <a:spcBef>
                <a:spcPts val="1000"/>
              </a:spcBef>
              <a:spcAft>
                <a:spcPts val="0"/>
              </a:spcAft>
            </a:pPr>
            <a:r>
              <a:rPr lang="en-US" sz="1600" dirty="0">
                <a:latin typeface="Calibri" panose="020F0502020204030204" pitchFamily="34" charset="0"/>
                <a:cs typeface="Calibri" panose="020F0502020204030204" pitchFamily="34" charset="0"/>
              </a:rPr>
              <a:t> It applies a hash function to the username and password before sending them over the network. </a:t>
            </a:r>
            <a:endParaRPr lang="en-US" sz="1600" dirty="0">
              <a:latin typeface="Calibri" panose="020F0502020204030204" pitchFamily="34" charset="0"/>
              <a:ea typeface="+mj-lt"/>
              <a:cs typeface="Calibri" panose="020F0502020204030204" pitchFamily="34" charset="0"/>
            </a:endParaRPr>
          </a:p>
          <a:p>
            <a:pPr marL="0" indent="0">
              <a:lnSpc>
                <a:spcPct val="90000"/>
              </a:lnSpc>
              <a:spcBef>
                <a:spcPts val="1000"/>
              </a:spcBef>
              <a:spcAft>
                <a:spcPts val="0"/>
              </a:spcAft>
              <a:buNone/>
            </a:pPr>
            <a:endParaRPr lang="en-US" sz="1050" dirty="0">
              <a:latin typeface="Courier New" panose="02070309020205020404" pitchFamily="49" charset="0"/>
              <a:ea typeface="+mj-lt"/>
              <a:cs typeface="Courier New" panose="02070309020205020404" pitchFamily="49" charset="0"/>
            </a:endParaRPr>
          </a:p>
          <a:p>
            <a:pPr marL="742950" lvl="1" indent="0">
              <a:spcBef>
                <a:spcPts val="1000"/>
              </a:spcBef>
              <a:buNone/>
            </a:pPr>
            <a:r>
              <a:rPr lang="en-US" sz="1400" dirty="0">
                <a:latin typeface="Courier New" panose="02070309020205020404" pitchFamily="49" charset="0"/>
                <a:ea typeface="+mj-lt"/>
                <a:cs typeface="Courier New" panose="02070309020205020404" pitchFamily="49" charset="0"/>
              </a:rPr>
              <a:t>given().</a:t>
            </a:r>
            <a:br>
              <a:rPr lang="en-US" sz="1400" dirty="0">
                <a:latin typeface="Courier New" panose="02070309020205020404" pitchFamily="49" charset="0"/>
                <a:ea typeface="+mj-lt"/>
                <a:cs typeface="Courier New" panose="02070309020205020404" pitchFamily="49" charset="0"/>
              </a:rPr>
            </a:br>
            <a:r>
              <a:rPr lang="en-US" sz="1400" dirty="0">
                <a:latin typeface="Courier New" panose="02070309020205020404" pitchFamily="49" charset="0"/>
                <a:ea typeface="+mj-lt"/>
                <a:cs typeface="Courier New" panose="02070309020205020404" pitchFamily="49" charset="0"/>
              </a:rPr>
              <a:t>        auth().</a:t>
            </a:r>
            <a:br>
              <a:rPr lang="en-US" sz="1400" dirty="0">
                <a:latin typeface="Courier New" panose="02070309020205020404" pitchFamily="49" charset="0"/>
                <a:ea typeface="+mj-lt"/>
                <a:cs typeface="Courier New" panose="02070309020205020404" pitchFamily="49" charset="0"/>
              </a:rPr>
            </a:br>
            <a:r>
              <a:rPr lang="en-US" sz="1400" dirty="0">
                <a:latin typeface="Courier New" panose="02070309020205020404" pitchFamily="49" charset="0"/>
                <a:ea typeface="+mj-lt"/>
                <a:cs typeface="Courier New" panose="02070309020205020404" pitchFamily="49" charset="0"/>
              </a:rPr>
              <a:t>        digest("username", "password").</a:t>
            </a:r>
            <a:br>
              <a:rPr lang="en-US" sz="1400" dirty="0">
                <a:latin typeface="Courier New" panose="02070309020205020404" pitchFamily="49" charset="0"/>
                <a:ea typeface="+mj-lt"/>
                <a:cs typeface="Courier New" panose="02070309020205020404" pitchFamily="49" charset="0"/>
              </a:rPr>
            </a:br>
            <a:r>
              <a:rPr lang="en-US" sz="1400" dirty="0">
                <a:latin typeface="Courier New" panose="02070309020205020404" pitchFamily="49" charset="0"/>
                <a:ea typeface="+mj-lt"/>
                <a:cs typeface="Courier New" panose="02070309020205020404" pitchFamily="49" charset="0"/>
              </a:rPr>
              <a:t>    when().</a:t>
            </a:r>
            <a:br>
              <a:rPr lang="en-US" sz="1400" dirty="0">
                <a:latin typeface="Courier New" panose="02070309020205020404" pitchFamily="49" charset="0"/>
                <a:ea typeface="+mj-lt"/>
                <a:cs typeface="Courier New" panose="02070309020205020404" pitchFamily="49" charset="0"/>
              </a:rPr>
            </a:br>
            <a:r>
              <a:rPr lang="en-US" sz="1400" dirty="0">
                <a:latin typeface="Courier New" panose="02070309020205020404" pitchFamily="49" charset="0"/>
                <a:ea typeface="+mj-lt"/>
                <a:cs typeface="Courier New" panose="02070309020205020404" pitchFamily="49" charset="0"/>
              </a:rPr>
              <a:t>        get("http://path.to/basic/secured/</a:t>
            </a:r>
            <a:r>
              <a:rPr lang="en-US" sz="1400" dirty="0" err="1">
                <a:latin typeface="Courier New" panose="02070309020205020404" pitchFamily="49" charset="0"/>
                <a:ea typeface="+mj-lt"/>
                <a:cs typeface="Courier New" panose="02070309020205020404" pitchFamily="49" charset="0"/>
              </a:rPr>
              <a:t>api</a:t>
            </a:r>
            <a:r>
              <a:rPr lang="en-US" sz="1400" dirty="0">
                <a:latin typeface="Courier New" panose="02070309020205020404" pitchFamily="49" charset="0"/>
                <a:ea typeface="+mj-lt"/>
                <a:cs typeface="Courier New" panose="02070309020205020404" pitchFamily="49" charset="0"/>
              </a:rPr>
              <a:t>").</a:t>
            </a:r>
            <a:br>
              <a:rPr lang="en-US" sz="1400" dirty="0">
                <a:latin typeface="Courier New" panose="02070309020205020404" pitchFamily="49" charset="0"/>
                <a:ea typeface="+mj-lt"/>
                <a:cs typeface="Courier New" panose="02070309020205020404" pitchFamily="49" charset="0"/>
              </a:rPr>
            </a:br>
            <a:r>
              <a:rPr lang="en-US" sz="1400" dirty="0">
                <a:latin typeface="Courier New" panose="02070309020205020404" pitchFamily="49" charset="0"/>
                <a:ea typeface="+mj-lt"/>
                <a:cs typeface="Courier New" panose="02070309020205020404" pitchFamily="49" charset="0"/>
              </a:rPr>
              <a:t>    then().</a:t>
            </a:r>
            <a:br>
              <a:rPr lang="en-US" sz="1400" dirty="0">
                <a:latin typeface="Courier New" panose="02070309020205020404" pitchFamily="49" charset="0"/>
                <a:ea typeface="+mj-lt"/>
                <a:cs typeface="Courier New" panose="02070309020205020404" pitchFamily="49" charset="0"/>
              </a:rPr>
            </a:br>
            <a:r>
              <a:rPr lang="en-US" sz="1400" dirty="0">
                <a:latin typeface="Courier New" panose="02070309020205020404" pitchFamily="49" charset="0"/>
                <a:ea typeface="+mj-lt"/>
                <a:cs typeface="Courier New" panose="02070309020205020404" pitchFamily="49" charset="0"/>
              </a:rPr>
              <a:t>        </a:t>
            </a:r>
            <a:r>
              <a:rPr lang="en-US" sz="1400" dirty="0" err="1">
                <a:latin typeface="Courier New" panose="02070309020205020404" pitchFamily="49" charset="0"/>
                <a:ea typeface="+mj-lt"/>
                <a:cs typeface="Courier New" panose="02070309020205020404" pitchFamily="49" charset="0"/>
              </a:rPr>
              <a:t>assertThat</a:t>
            </a:r>
            <a:r>
              <a:rPr lang="en-US" sz="1400" dirty="0">
                <a:latin typeface="Courier New" panose="02070309020205020404" pitchFamily="49" charset="0"/>
                <a:ea typeface="+mj-lt"/>
                <a:cs typeface="Courier New" panose="02070309020205020404" pitchFamily="49" charset="0"/>
              </a:rPr>
              <a:t>().</a:t>
            </a:r>
            <a:br>
              <a:rPr lang="en-US" sz="1400" dirty="0">
                <a:latin typeface="Courier New" panose="02070309020205020404" pitchFamily="49" charset="0"/>
                <a:ea typeface="+mj-lt"/>
                <a:cs typeface="Courier New" panose="02070309020205020404" pitchFamily="49" charset="0"/>
              </a:rPr>
            </a:br>
            <a:r>
              <a:rPr lang="en-US" sz="1400" dirty="0">
                <a:latin typeface="Courier New" panose="02070309020205020404" pitchFamily="49" charset="0"/>
                <a:ea typeface="+mj-lt"/>
                <a:cs typeface="Courier New" panose="02070309020205020404" pitchFamily="49" charset="0"/>
              </a:rPr>
              <a:t>        </a:t>
            </a:r>
            <a:r>
              <a:rPr lang="en-US" sz="1400" dirty="0" err="1">
                <a:latin typeface="Courier New" panose="02070309020205020404" pitchFamily="49" charset="0"/>
                <a:ea typeface="+mj-lt"/>
                <a:cs typeface="Courier New" panose="02070309020205020404" pitchFamily="49" charset="0"/>
              </a:rPr>
              <a:t>statusCode</a:t>
            </a:r>
            <a:r>
              <a:rPr lang="en-US" sz="1400" dirty="0">
                <a:latin typeface="Courier New" panose="02070309020205020404" pitchFamily="49" charset="0"/>
                <a:ea typeface="+mj-lt"/>
                <a:cs typeface="Courier New" panose="02070309020205020404" pitchFamily="49" charset="0"/>
              </a:rPr>
              <a:t>(200);</a:t>
            </a:r>
            <a:br>
              <a:rPr lang="en-US" sz="1400" dirty="0">
                <a:latin typeface="Courier New" panose="02070309020205020404" pitchFamily="49" charset="0"/>
                <a:ea typeface="+mj-lt"/>
                <a:cs typeface="Courier New" panose="02070309020205020404" pitchFamily="49" charset="0"/>
              </a:rPr>
            </a:br>
            <a:r>
              <a:rPr lang="en-US" sz="1400" dirty="0">
                <a:latin typeface="Courier New" panose="02070309020205020404" pitchFamily="49" charset="0"/>
                <a:ea typeface="+mj-lt"/>
                <a:cs typeface="Courier New" panose="02070309020205020404" pitchFamily="49" charset="0"/>
              </a:rPr>
              <a:t>}</a:t>
            </a:r>
          </a:p>
          <a:p>
            <a:pPr>
              <a:lnSpc>
                <a:spcPct val="90000"/>
              </a:lnSpc>
              <a:spcBef>
                <a:spcPts val="1000"/>
              </a:spcBef>
              <a:spcAft>
                <a:spcPts val="0"/>
              </a:spcAft>
            </a:pPr>
            <a:endParaRPr lang="en-US" sz="1600" dirty="0">
              <a:latin typeface="Calibri" panose="020F0502020204030204" pitchFamily="34" charset="0"/>
              <a:ea typeface="+mj-lt"/>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0295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C7587-2304-4D93-8B1E-53B6A123F5B1}"/>
              </a:ext>
            </a:extLst>
          </p:cNvPr>
          <p:cNvSpPr>
            <a:spLocks noGrp="1"/>
          </p:cNvSpPr>
          <p:nvPr>
            <p:ph type="title"/>
          </p:nvPr>
        </p:nvSpPr>
        <p:spPr>
          <a:xfrm>
            <a:off x="254095" y="745653"/>
            <a:ext cx="8381183" cy="182926"/>
          </a:xfrm>
        </p:spPr>
        <p:txBody>
          <a:bodyPr/>
          <a:lstStyle/>
          <a:p>
            <a:r>
              <a:rPr lang="en-US" sz="3000" b="1" dirty="0">
                <a:latin typeface="Calibri" panose="020F0502020204030204" pitchFamily="34" charset="0"/>
                <a:ea typeface="+mj-lt"/>
                <a:cs typeface="Calibri" panose="020F0502020204030204" pitchFamily="34" charset="0"/>
              </a:rPr>
              <a:t>OAuth:</a:t>
            </a:r>
            <a:br>
              <a:rPr lang="en-US" sz="3000" b="1" dirty="0">
                <a:latin typeface="Calibri" panose="020F0502020204030204" pitchFamily="34" charset="0"/>
                <a:ea typeface="+mj-lt"/>
                <a:cs typeface="Calibri" panose="020F0502020204030204" pitchFamily="34" charset="0"/>
              </a:rPr>
            </a:br>
            <a:endParaRPr lang="en-US" sz="3000" b="1" dirty="0">
              <a:latin typeface="Calibri" panose="020F0502020204030204" pitchFamily="34" charset="0"/>
              <a:ea typeface="+mj-lt"/>
              <a:cs typeface="Calibri" panose="020F0502020204030204" pitchFamily="34" charset="0"/>
            </a:endParaRPr>
          </a:p>
          <a:p>
            <a:endParaRPr lang="en-US" sz="30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8A1EC97-2ABB-4418-A021-6DD7ABC3AA20}"/>
              </a:ext>
            </a:extLst>
          </p:cNvPr>
          <p:cNvSpPr>
            <a:spLocks noGrp="1"/>
          </p:cNvSpPr>
          <p:nvPr>
            <p:ph sz="quarter" idx="10"/>
          </p:nvPr>
        </p:nvSpPr>
        <p:spPr>
          <a:xfrm>
            <a:off x="176120" y="745653"/>
            <a:ext cx="8537134" cy="4002700"/>
          </a:xfrm>
        </p:spPr>
        <p:txBody>
          <a:bodyPr vert="horz" lIns="0" tIns="0" rIns="0" bIns="0" rtlCol="0" anchor="t">
            <a:noAutofit/>
          </a:bodyPr>
          <a:lstStyle/>
          <a:p>
            <a:pPr marL="0" indent="0">
              <a:lnSpc>
                <a:spcPct val="90000"/>
              </a:lnSpc>
              <a:spcBef>
                <a:spcPts val="1000"/>
              </a:spcBef>
              <a:spcAft>
                <a:spcPts val="0"/>
              </a:spcAft>
              <a:buNone/>
            </a:pPr>
            <a:r>
              <a:rPr lang="en-US" sz="1400" dirty="0">
                <a:latin typeface="Calibri" panose="020F0502020204030204" pitchFamily="34" charset="0"/>
                <a:ea typeface="+mj-lt"/>
                <a:cs typeface="Calibri" panose="020F0502020204030204" pitchFamily="34" charset="0"/>
              </a:rPr>
              <a:t>OAuth1.0  -</a:t>
            </a:r>
            <a:endParaRPr lang="en-US" sz="1400" dirty="0">
              <a:latin typeface="Calibri" panose="020F0502020204030204" pitchFamily="34" charset="0"/>
              <a:cs typeface="Calibri" panose="020F0502020204030204" pitchFamily="34" charset="0"/>
            </a:endParaRPr>
          </a:p>
          <a:p>
            <a:pPr marL="0" indent="0">
              <a:lnSpc>
                <a:spcPct val="90000"/>
              </a:lnSpc>
              <a:spcBef>
                <a:spcPts val="1000"/>
              </a:spcBef>
              <a:spcAft>
                <a:spcPts val="0"/>
              </a:spcAft>
              <a:buNone/>
            </a:pPr>
            <a:r>
              <a:rPr lang="en-US" sz="1400" dirty="0">
                <a:latin typeface="Courier New" panose="02070309020205020404" pitchFamily="49" charset="0"/>
                <a:ea typeface="+mj-lt"/>
                <a:cs typeface="Courier New" panose="02070309020205020404" pitchFamily="49" charset="0"/>
              </a:rPr>
              <a:t>Response response=</a:t>
            </a:r>
            <a:r>
              <a:rPr lang="en-US" sz="1400" dirty="0" err="1">
                <a:latin typeface="Courier New" panose="02070309020205020404" pitchFamily="49" charset="0"/>
                <a:ea typeface="+mj-lt"/>
                <a:cs typeface="Courier New" panose="02070309020205020404" pitchFamily="49" charset="0"/>
              </a:rPr>
              <a:t>RestAssured.given</a:t>
            </a:r>
            <a:r>
              <a:rPr lang="en-US" sz="1400" dirty="0">
                <a:latin typeface="Courier New" panose="02070309020205020404" pitchFamily="49" charset="0"/>
                <a:ea typeface="+mj-lt"/>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0" indent="0">
              <a:lnSpc>
                <a:spcPct val="90000"/>
              </a:lnSpc>
              <a:spcBef>
                <a:spcPts val="1000"/>
              </a:spcBef>
              <a:spcAft>
                <a:spcPts val="0"/>
              </a:spcAft>
              <a:buNone/>
            </a:pPr>
            <a:r>
              <a:rPr lang="en-US" sz="1400" dirty="0">
                <a:latin typeface="Courier New" panose="02070309020205020404" pitchFamily="49" charset="0"/>
                <a:ea typeface="+mj-lt"/>
                <a:cs typeface="Courier New" panose="02070309020205020404" pitchFamily="49" charset="0"/>
              </a:rPr>
              <a:t>auth().</a:t>
            </a:r>
          </a:p>
          <a:p>
            <a:pPr marL="0" indent="0">
              <a:lnSpc>
                <a:spcPct val="90000"/>
              </a:lnSpc>
              <a:spcBef>
                <a:spcPts val="1000"/>
              </a:spcBef>
              <a:spcAft>
                <a:spcPts val="0"/>
              </a:spcAft>
              <a:buNone/>
            </a:pPr>
            <a:r>
              <a:rPr lang="en-US" sz="1400" dirty="0" err="1">
                <a:latin typeface="Courier New" panose="02070309020205020404" pitchFamily="49" charset="0"/>
                <a:ea typeface="+mj-lt"/>
                <a:cs typeface="Courier New" panose="02070309020205020404" pitchFamily="49" charset="0"/>
              </a:rPr>
              <a:t>oauth</a:t>
            </a:r>
            <a:r>
              <a:rPr lang="en-US" sz="1400" dirty="0">
                <a:latin typeface="Courier New" panose="02070309020205020404" pitchFamily="49" charset="0"/>
                <a:ea typeface="+mj-lt"/>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consumerKey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consumerSecret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accessToken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secretToken</a:t>
            </a:r>
            <a:r>
              <a:rPr lang="en-US" sz="1400" dirty="0">
                <a:latin typeface="Courier New" panose="02070309020205020404" pitchFamily="49" charset="0"/>
                <a:ea typeface="+mj-lt"/>
                <a:cs typeface="Courier New" panose="02070309020205020404" pitchFamily="49" charset="0"/>
              </a:rPr>
              <a:t>).</a:t>
            </a:r>
          </a:p>
          <a:p>
            <a:pPr marL="0" indent="0">
              <a:lnSpc>
                <a:spcPct val="90000"/>
              </a:lnSpc>
              <a:spcBef>
                <a:spcPts val="1000"/>
              </a:spcBef>
              <a:spcAft>
                <a:spcPts val="0"/>
              </a:spcAft>
              <a:buNone/>
            </a:pPr>
            <a:r>
              <a:rPr lang="en-US" sz="1400" dirty="0">
                <a:latin typeface="Courier New" panose="02070309020205020404" pitchFamily="49" charset="0"/>
                <a:ea typeface="+mj-lt"/>
                <a:cs typeface="Courier New" panose="02070309020205020404" pitchFamily="49" charset="0"/>
              </a:rPr>
              <a:t>post("");</a:t>
            </a:r>
          </a:p>
          <a:p>
            <a:pPr marL="0" indent="0">
              <a:lnSpc>
                <a:spcPct val="90000"/>
              </a:lnSpc>
              <a:spcBef>
                <a:spcPts val="1000"/>
              </a:spcBef>
              <a:spcAft>
                <a:spcPts val="0"/>
              </a:spcAft>
              <a:buNone/>
            </a:pPr>
            <a:r>
              <a:rPr lang="en-US" sz="1400" dirty="0">
                <a:latin typeface="Courier New" panose="02070309020205020404" pitchFamily="49" charset="0"/>
                <a:ea typeface="+mj-lt"/>
                <a:cs typeface="Courier New" panose="02070309020205020404" pitchFamily="49" charset="0"/>
              </a:rPr>
              <a:t>int code=</a:t>
            </a:r>
            <a:r>
              <a:rPr lang="en-US" sz="1400" dirty="0" err="1">
                <a:latin typeface="Courier New" panose="02070309020205020404" pitchFamily="49" charset="0"/>
                <a:ea typeface="+mj-lt"/>
                <a:cs typeface="Courier New" panose="02070309020205020404" pitchFamily="49" charset="0"/>
              </a:rPr>
              <a:t>response.getStatusCode</a:t>
            </a:r>
            <a:r>
              <a:rPr lang="en-US" sz="1400" dirty="0">
                <a:latin typeface="Courier New" panose="02070309020205020404" pitchFamily="49" charset="0"/>
                <a:ea typeface="+mj-lt"/>
                <a:cs typeface="Courier New" panose="02070309020205020404" pitchFamily="49" charset="0"/>
              </a:rPr>
              <a:t>();</a:t>
            </a:r>
          </a:p>
          <a:p>
            <a:pPr marL="0" indent="0">
              <a:lnSpc>
                <a:spcPct val="90000"/>
              </a:lnSpc>
              <a:spcBef>
                <a:spcPts val="1000"/>
              </a:spcBef>
              <a:spcAft>
                <a:spcPts val="0"/>
              </a:spcAft>
              <a:buNone/>
            </a:pPr>
            <a:endParaRPr lang="en-US" sz="1400" dirty="0">
              <a:latin typeface="Calibri" panose="020F0502020204030204" pitchFamily="34" charset="0"/>
              <a:ea typeface="+mj-lt"/>
              <a:cs typeface="Calibri" panose="020F0502020204030204" pitchFamily="34" charset="0"/>
            </a:endParaRPr>
          </a:p>
          <a:p>
            <a:pPr marL="0" indent="0">
              <a:lnSpc>
                <a:spcPct val="100000"/>
              </a:lnSpc>
              <a:spcBef>
                <a:spcPct val="0"/>
              </a:spcBef>
              <a:spcAft>
                <a:spcPts val="0"/>
              </a:spcAft>
              <a:buNone/>
            </a:pPr>
            <a:r>
              <a:rPr lang="en-US" sz="1400" dirty="0">
                <a:latin typeface="Calibri" panose="020F0502020204030204" pitchFamily="34" charset="0"/>
                <a:ea typeface="+mj-lt"/>
                <a:cs typeface="Calibri" panose="020F0502020204030204" pitchFamily="34" charset="0"/>
              </a:rPr>
              <a:t>OAuth 2.0  -</a:t>
            </a:r>
          </a:p>
          <a:p>
            <a:pPr marL="0" indent="0">
              <a:lnSpc>
                <a:spcPct val="90000"/>
              </a:lnSpc>
              <a:spcBef>
                <a:spcPts val="1000"/>
              </a:spcBef>
              <a:spcAft>
                <a:spcPts val="0"/>
              </a:spcAft>
              <a:buNone/>
            </a:pPr>
            <a:r>
              <a:rPr lang="en-US" sz="1400" dirty="0">
                <a:latin typeface="Courier New" panose="02070309020205020404" pitchFamily="49" charset="0"/>
                <a:ea typeface="+mj-lt"/>
                <a:cs typeface="Courier New" panose="02070309020205020404" pitchFamily="49" charset="0"/>
              </a:rPr>
              <a:t>Response response=</a:t>
            </a:r>
            <a:r>
              <a:rPr lang="en-US" sz="1400" dirty="0" err="1">
                <a:latin typeface="Courier New" panose="02070309020205020404" pitchFamily="49" charset="0"/>
                <a:ea typeface="+mj-lt"/>
                <a:cs typeface="Courier New" panose="02070309020205020404" pitchFamily="49" charset="0"/>
              </a:rPr>
              <a:t>RestAssured.given</a:t>
            </a:r>
            <a:r>
              <a:rPr lang="en-US" sz="1400" dirty="0">
                <a:latin typeface="Courier New" panose="02070309020205020404" pitchFamily="49" charset="0"/>
                <a:ea typeface="+mj-lt"/>
                <a:cs typeface="Courier New" panose="02070309020205020404" pitchFamily="49" charset="0"/>
              </a:rPr>
              <a:t>().</a:t>
            </a:r>
          </a:p>
          <a:p>
            <a:pPr marL="0" indent="0">
              <a:lnSpc>
                <a:spcPct val="90000"/>
              </a:lnSpc>
              <a:spcBef>
                <a:spcPts val="1000"/>
              </a:spcBef>
              <a:spcAft>
                <a:spcPts val="0"/>
              </a:spcAft>
              <a:buNone/>
            </a:pPr>
            <a:r>
              <a:rPr lang="en-US" sz="1400" dirty="0">
                <a:latin typeface="Courier New" panose="02070309020205020404" pitchFamily="49" charset="0"/>
                <a:ea typeface="+mj-lt"/>
                <a:cs typeface="Courier New" panose="02070309020205020404" pitchFamily="49" charset="0"/>
              </a:rPr>
              <a:t>auth().</a:t>
            </a:r>
          </a:p>
          <a:p>
            <a:pPr marL="0" indent="0">
              <a:lnSpc>
                <a:spcPct val="90000"/>
              </a:lnSpc>
              <a:spcBef>
                <a:spcPts val="1000"/>
              </a:spcBef>
              <a:spcAft>
                <a:spcPts val="0"/>
              </a:spcAft>
              <a:buNone/>
            </a:pPr>
            <a:r>
              <a:rPr lang="en-US" sz="1400" dirty="0">
                <a:latin typeface="Courier New" panose="02070309020205020404" pitchFamily="49" charset="0"/>
                <a:ea typeface="+mj-lt"/>
                <a:cs typeface="Courier New" panose="02070309020205020404" pitchFamily="49" charset="0"/>
              </a:rPr>
              <a:t>oauth2(</a:t>
            </a:r>
            <a:r>
              <a:rPr lang="en-US" sz="1400" dirty="0" err="1">
                <a:latin typeface="Courier New" panose="02070309020205020404" pitchFamily="49" charset="0"/>
                <a:ea typeface="+mj-lt"/>
                <a:cs typeface="Courier New" panose="02070309020205020404" pitchFamily="49" charset="0"/>
              </a:rPr>
              <a:t>accessToken</a:t>
            </a:r>
            <a:r>
              <a:rPr lang="en-US" sz="1400" dirty="0">
                <a:latin typeface="Courier New" panose="02070309020205020404" pitchFamily="49" charset="0"/>
                <a:ea typeface="+mj-lt"/>
                <a:cs typeface="Courier New" panose="02070309020205020404" pitchFamily="49" charset="0"/>
              </a:rPr>
              <a:t>).</a:t>
            </a:r>
          </a:p>
          <a:p>
            <a:pPr marL="0" indent="0">
              <a:lnSpc>
                <a:spcPct val="90000"/>
              </a:lnSpc>
              <a:spcBef>
                <a:spcPts val="1000"/>
              </a:spcBef>
              <a:spcAft>
                <a:spcPts val="0"/>
              </a:spcAft>
              <a:buNone/>
            </a:pPr>
            <a:r>
              <a:rPr lang="en-US" sz="1400" dirty="0">
                <a:latin typeface="Courier New" panose="02070309020205020404" pitchFamily="49" charset="0"/>
                <a:ea typeface="+mj-lt"/>
                <a:cs typeface="Courier New" panose="02070309020205020404" pitchFamily="49" charset="0"/>
              </a:rPr>
              <a:t>post("");</a:t>
            </a:r>
          </a:p>
          <a:p>
            <a:pPr marL="0" indent="0">
              <a:lnSpc>
                <a:spcPct val="90000"/>
              </a:lnSpc>
              <a:spcBef>
                <a:spcPts val="1000"/>
              </a:spcBef>
              <a:spcAft>
                <a:spcPts val="0"/>
              </a:spcAft>
              <a:buNone/>
            </a:pPr>
            <a:r>
              <a:rPr lang="en-US" sz="1400" dirty="0">
                <a:latin typeface="Courier New" panose="02070309020205020404" pitchFamily="49" charset="0"/>
                <a:ea typeface="+mj-lt"/>
                <a:cs typeface="Courier New" panose="02070309020205020404" pitchFamily="49" charset="0"/>
              </a:rPr>
              <a:t>int code=</a:t>
            </a:r>
            <a:r>
              <a:rPr lang="en-US" sz="1400" dirty="0" err="1">
                <a:latin typeface="Courier New" panose="02070309020205020404" pitchFamily="49" charset="0"/>
                <a:ea typeface="+mj-lt"/>
                <a:cs typeface="Courier New" panose="02070309020205020404" pitchFamily="49" charset="0"/>
              </a:rPr>
              <a:t>response.getStatusCode</a:t>
            </a:r>
            <a:r>
              <a:rPr lang="en-US" sz="1400" dirty="0">
                <a:latin typeface="Courier New" panose="02070309020205020404" pitchFamily="49" charset="0"/>
                <a:ea typeface="+mj-lt"/>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a:lnSpc>
                <a:spcPct val="100000"/>
              </a:lnSpc>
              <a:spcBef>
                <a:spcPct val="0"/>
              </a:spcBef>
              <a:spcAft>
                <a:spcPts val="0"/>
              </a:spcAft>
            </a:pPr>
            <a:endParaRPr lang="en-US" sz="1400" dirty="0">
              <a:latin typeface="Calibri" panose="020F0502020204030204" pitchFamily="34" charset="0"/>
              <a:ea typeface="+mj-lt"/>
              <a:cs typeface="Calibri" panose="020F0502020204030204" pitchFamily="34" charset="0"/>
            </a:endParaRPr>
          </a:p>
          <a:p>
            <a:pPr>
              <a:lnSpc>
                <a:spcPct val="90000"/>
              </a:lnSpc>
              <a:spcBef>
                <a:spcPts val="1000"/>
              </a:spcBef>
              <a:spcAft>
                <a:spcPts val="0"/>
              </a:spcAft>
            </a:pPr>
            <a:endParaRPr lang="en-US" sz="14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4471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68"/>
          <p:cNvSpPr/>
          <p:nvPr/>
        </p:nvSpPr>
        <p:spPr>
          <a:xfrm>
            <a:off x="1841326" y="1415441"/>
            <a:ext cx="5411244" cy="1565754"/>
          </a:xfrm>
          <a:prstGeom prst="rect">
            <a:avLst/>
          </a:prstGeom>
          <a:no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33" name="Google Shape;333;p68"/>
          <p:cNvSpPr txBox="1"/>
          <p:nvPr/>
        </p:nvSpPr>
        <p:spPr>
          <a:xfrm>
            <a:off x="3445456" y="1905930"/>
            <a:ext cx="2253087"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chemeClr val="lt1"/>
                </a:solidFill>
                <a:latin typeface="Calibri"/>
                <a:ea typeface="Calibri"/>
                <a:cs typeface="Calibri"/>
                <a:sym typeface="Calibri"/>
              </a:rPr>
              <a:t>Questions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69"/>
          <p:cNvSpPr txBox="1"/>
          <p:nvPr/>
        </p:nvSpPr>
        <p:spPr>
          <a:xfrm>
            <a:off x="1780920" y="2156553"/>
            <a:ext cx="5581800" cy="587160"/>
          </a:xfrm>
          <a:prstGeom prst="rect">
            <a:avLst/>
          </a:prstGeom>
          <a:noFill/>
          <a:ln>
            <a:noFill/>
          </a:ln>
        </p:spPr>
        <p:txBody>
          <a:bodyPr spcFirstLastPara="1" wrap="square" lIns="0" tIns="0" rIns="0" bIns="0" anchor="ctr" anchorCtr="0">
            <a:noAutofit/>
          </a:bodyPr>
          <a:lstStyle/>
          <a:p>
            <a:pPr marL="0" marR="0" lvl="0" indent="0" algn="ctr" rtl="0">
              <a:lnSpc>
                <a:spcPct val="49968"/>
              </a:lnSpc>
              <a:spcBef>
                <a:spcPts val="0"/>
              </a:spcBef>
              <a:spcAft>
                <a:spcPts val="0"/>
              </a:spcAft>
              <a:buNone/>
            </a:pPr>
            <a:r>
              <a:rPr lang="en-US" sz="3200" b="0" strike="noStrike">
                <a:solidFill>
                  <a:srgbClr val="FFFFFF"/>
                </a:solidFill>
                <a:latin typeface="Calibri"/>
                <a:ea typeface="Calibri"/>
                <a:cs typeface="Calibri"/>
                <a:sym typeface="Calibri"/>
              </a:rPr>
              <a:t>Thank You</a:t>
            </a:r>
            <a:endParaRPr sz="3200" b="0" strike="noStrike">
              <a:solidFill>
                <a:srgbClr val="222222"/>
              </a:solidFill>
              <a:latin typeface="Calibri"/>
              <a:ea typeface="Calibri"/>
              <a:cs typeface="Calibri"/>
              <a:sym typeface="Calibri"/>
            </a:endParaRPr>
          </a:p>
        </p:txBody>
      </p:sp>
      <p:sp>
        <p:nvSpPr>
          <p:cNvPr id="339" name="Google Shape;339;p69"/>
          <p:cNvSpPr txBox="1"/>
          <p:nvPr/>
        </p:nvSpPr>
        <p:spPr>
          <a:xfrm>
            <a:off x="7413480" y="4826520"/>
            <a:ext cx="1373040" cy="316440"/>
          </a:xfrm>
          <a:prstGeom prst="rect">
            <a:avLst/>
          </a:prstGeom>
          <a:noFill/>
          <a:ln>
            <a:noFill/>
          </a:ln>
        </p:spPr>
        <p:txBody>
          <a:bodyPr spcFirstLastPara="1" wrap="square" lIns="91425" tIns="45700" rIns="0" bIns="82425" anchor="ctr" anchorCtr="0">
            <a:noAutofit/>
          </a:bodyPr>
          <a:lstStyle/>
          <a:p>
            <a:pPr marL="0" marR="0" lvl="0" indent="0" algn="r" rtl="0">
              <a:lnSpc>
                <a:spcPct val="100000"/>
              </a:lnSpc>
              <a:spcBef>
                <a:spcPts val="0"/>
              </a:spcBef>
              <a:spcAft>
                <a:spcPts val="0"/>
              </a:spcAft>
              <a:buNone/>
            </a:pPr>
            <a:fld id="{00000000-1234-1234-1234-123412341234}" type="slidenum">
              <a:rPr lang="en-US" sz="1400" b="1" strike="noStrike">
                <a:solidFill>
                  <a:srgbClr val="FEFEFE"/>
                </a:solidFill>
                <a:latin typeface="Calibri"/>
                <a:ea typeface="Calibri"/>
                <a:cs typeface="Calibri"/>
                <a:sym typeface="Calibri"/>
              </a:rPr>
              <a:t>26</a:t>
            </a:fld>
            <a:endParaRPr sz="1400" b="0" strike="noStrike">
              <a:solidFill>
                <a:schemeClr val="dk1"/>
              </a:solidFill>
              <a:latin typeface="Times New Roman"/>
              <a:ea typeface="Times New Roman"/>
              <a:cs typeface="Times New Roman"/>
              <a:sym typeface="Times New Roman"/>
            </a:endParaRPr>
          </a:p>
        </p:txBody>
      </p:sp>
      <p:sp>
        <p:nvSpPr>
          <p:cNvPr id="340" name="Google Shape;340;p69"/>
          <p:cNvSpPr/>
          <p:nvPr/>
        </p:nvSpPr>
        <p:spPr>
          <a:xfrm>
            <a:off x="2208240" y="1779704"/>
            <a:ext cx="4810680" cy="1098507"/>
          </a:xfrm>
          <a:prstGeom prst="rect">
            <a:avLst/>
          </a:prstGeom>
          <a:noFill/>
          <a:ln w="2540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55"/>
          <p:cNvSpPr txBox="1"/>
          <p:nvPr/>
        </p:nvSpPr>
        <p:spPr>
          <a:xfrm>
            <a:off x="358948" y="375825"/>
            <a:ext cx="8426100" cy="301200"/>
          </a:xfrm>
          <a:prstGeom prst="rect">
            <a:avLst/>
          </a:prstGeom>
          <a:noFill/>
          <a:ln>
            <a:noFill/>
          </a:ln>
        </p:spPr>
        <p:txBody>
          <a:bodyPr spcFirstLastPara="1" wrap="square" lIns="0" tIns="45700" rIns="0" bIns="45700" anchor="ctr" anchorCtr="0">
            <a:noAutofit/>
          </a:bodyPr>
          <a:lstStyle/>
          <a:p>
            <a:pPr marL="0" marR="0" lvl="0" indent="0" algn="l" rtl="0">
              <a:lnSpc>
                <a:spcPct val="100000"/>
              </a:lnSpc>
              <a:spcBef>
                <a:spcPts val="0"/>
              </a:spcBef>
              <a:spcAft>
                <a:spcPts val="0"/>
              </a:spcAft>
              <a:buNone/>
            </a:pPr>
            <a:r>
              <a:rPr lang="en-US" sz="3000" b="1">
                <a:solidFill>
                  <a:schemeClr val="dk1"/>
                </a:solidFill>
                <a:latin typeface="Times New Roman"/>
                <a:ea typeface="Times New Roman"/>
                <a:cs typeface="Times New Roman"/>
                <a:sym typeface="Times New Roman"/>
              </a:rPr>
              <a:t>WHAT IS REST ASSURED</a:t>
            </a:r>
            <a:endParaRPr sz="3000" b="1">
              <a:solidFill>
                <a:srgbClr val="222222"/>
              </a:solidFill>
              <a:latin typeface="Calibri"/>
              <a:ea typeface="Calibri"/>
              <a:cs typeface="Calibri"/>
              <a:sym typeface="Calibri"/>
            </a:endParaRPr>
          </a:p>
        </p:txBody>
      </p:sp>
      <p:sp>
        <p:nvSpPr>
          <p:cNvPr id="245" name="Google Shape;245;p55"/>
          <p:cNvSpPr txBox="1"/>
          <p:nvPr/>
        </p:nvSpPr>
        <p:spPr>
          <a:xfrm>
            <a:off x="316026" y="1021475"/>
            <a:ext cx="8426100" cy="3444000"/>
          </a:xfrm>
          <a:prstGeom prst="rect">
            <a:avLst/>
          </a:prstGeom>
          <a:noFill/>
          <a:ln>
            <a:noFill/>
          </a:ln>
        </p:spPr>
        <p:txBody>
          <a:bodyPr spcFirstLastPara="1" wrap="square" lIns="0" tIns="0" rIns="0" bIns="0" anchor="t" anchorCtr="0">
            <a:noAutofit/>
          </a:bodyPr>
          <a:lstStyle/>
          <a:p>
            <a:pPr marL="0" marR="0" lvl="0" indent="0" algn="l" rtl="0">
              <a:lnSpc>
                <a:spcPct val="79950"/>
              </a:lnSpc>
              <a:spcBef>
                <a:spcPts val="564"/>
              </a:spcBef>
              <a:spcAft>
                <a:spcPts val="0"/>
              </a:spcAft>
              <a:buNone/>
            </a:pPr>
            <a:r>
              <a:rPr lang="en-US" sz="2000">
                <a:solidFill>
                  <a:srgbClr val="222222"/>
                </a:solidFill>
                <a:latin typeface="Calibri"/>
                <a:ea typeface="Calibri"/>
                <a:cs typeface="Calibri"/>
                <a:sym typeface="Calibri"/>
              </a:rPr>
              <a:t>Rest Assured is a Java library which provides various methods for invoking REST services and validating response content.</a:t>
            </a:r>
            <a:endParaRPr sz="2000">
              <a:solidFill>
                <a:srgbClr val="222222"/>
              </a:solidFill>
              <a:latin typeface="Calibri"/>
              <a:ea typeface="Calibri"/>
              <a:cs typeface="Calibri"/>
              <a:sym typeface="Calibri"/>
            </a:endParaRPr>
          </a:p>
          <a:p>
            <a:pPr marL="0" marR="0" lvl="0" indent="0" algn="l" rtl="0">
              <a:lnSpc>
                <a:spcPct val="79950"/>
              </a:lnSpc>
              <a:spcBef>
                <a:spcPts val="564"/>
              </a:spcBef>
              <a:spcAft>
                <a:spcPts val="0"/>
              </a:spcAft>
              <a:buNone/>
            </a:pPr>
            <a:endParaRPr sz="2000">
              <a:solidFill>
                <a:srgbClr val="222222"/>
              </a:solidFill>
              <a:latin typeface="Calibri"/>
              <a:ea typeface="Calibri"/>
              <a:cs typeface="Calibri"/>
              <a:sym typeface="Calibri"/>
            </a:endParaRPr>
          </a:p>
          <a:p>
            <a:pPr marL="0" marR="0" lvl="0" indent="0" algn="l" rtl="0">
              <a:lnSpc>
                <a:spcPct val="79950"/>
              </a:lnSpc>
              <a:spcBef>
                <a:spcPts val="564"/>
              </a:spcBef>
              <a:spcAft>
                <a:spcPts val="0"/>
              </a:spcAft>
              <a:buNone/>
            </a:pPr>
            <a:r>
              <a:rPr lang="en-US" sz="2000">
                <a:solidFill>
                  <a:srgbClr val="222222"/>
                </a:solidFill>
                <a:latin typeface="Calibri"/>
                <a:ea typeface="Calibri"/>
                <a:cs typeface="Calibri"/>
                <a:sym typeface="Calibri"/>
              </a:rPr>
              <a:t>It supports following type of HTTP Methods:</a:t>
            </a:r>
            <a:endParaRPr sz="2000">
              <a:solidFill>
                <a:srgbClr val="222222"/>
              </a:solidFill>
              <a:latin typeface="Calibri"/>
              <a:ea typeface="Calibri"/>
              <a:cs typeface="Calibri"/>
              <a:sym typeface="Calibri"/>
            </a:endParaRPr>
          </a:p>
          <a:p>
            <a:pPr marL="457200" marR="0" lvl="0" indent="-355600" algn="l" rtl="0">
              <a:lnSpc>
                <a:spcPct val="79950"/>
              </a:lnSpc>
              <a:spcBef>
                <a:spcPts val="564"/>
              </a:spcBef>
              <a:spcAft>
                <a:spcPts val="0"/>
              </a:spcAft>
              <a:buClr>
                <a:srgbClr val="222222"/>
              </a:buClr>
              <a:buSzPts val="2000"/>
              <a:buFont typeface="Calibri"/>
              <a:buChar char="●"/>
            </a:pPr>
            <a:r>
              <a:rPr lang="en-US" sz="2000">
                <a:solidFill>
                  <a:srgbClr val="222222"/>
                </a:solidFill>
                <a:latin typeface="Calibri"/>
                <a:ea typeface="Calibri"/>
                <a:cs typeface="Calibri"/>
                <a:sym typeface="Calibri"/>
              </a:rPr>
              <a:t>GET</a:t>
            </a:r>
            <a:endParaRPr sz="2000">
              <a:solidFill>
                <a:srgbClr val="222222"/>
              </a:solidFill>
              <a:latin typeface="Calibri"/>
              <a:ea typeface="Calibri"/>
              <a:cs typeface="Calibri"/>
              <a:sym typeface="Calibri"/>
            </a:endParaRPr>
          </a:p>
          <a:p>
            <a:pPr marL="457200" marR="0" lvl="0" indent="-355600" algn="l" rtl="0">
              <a:lnSpc>
                <a:spcPct val="79950"/>
              </a:lnSpc>
              <a:spcBef>
                <a:spcPts val="0"/>
              </a:spcBef>
              <a:spcAft>
                <a:spcPts val="0"/>
              </a:spcAft>
              <a:buClr>
                <a:srgbClr val="222222"/>
              </a:buClr>
              <a:buSzPts val="2000"/>
              <a:buFont typeface="Calibri"/>
              <a:buChar char="●"/>
            </a:pPr>
            <a:r>
              <a:rPr lang="en-US" sz="2000">
                <a:solidFill>
                  <a:srgbClr val="222222"/>
                </a:solidFill>
                <a:latin typeface="Calibri"/>
                <a:ea typeface="Calibri"/>
                <a:cs typeface="Calibri"/>
                <a:sym typeface="Calibri"/>
              </a:rPr>
              <a:t>POST</a:t>
            </a:r>
            <a:endParaRPr sz="2000">
              <a:solidFill>
                <a:srgbClr val="222222"/>
              </a:solidFill>
              <a:latin typeface="Calibri"/>
              <a:ea typeface="Calibri"/>
              <a:cs typeface="Calibri"/>
              <a:sym typeface="Calibri"/>
            </a:endParaRPr>
          </a:p>
          <a:p>
            <a:pPr marL="457200" marR="0" lvl="0" indent="-355600" algn="l" rtl="0">
              <a:lnSpc>
                <a:spcPct val="79950"/>
              </a:lnSpc>
              <a:spcBef>
                <a:spcPts val="0"/>
              </a:spcBef>
              <a:spcAft>
                <a:spcPts val="0"/>
              </a:spcAft>
              <a:buClr>
                <a:srgbClr val="222222"/>
              </a:buClr>
              <a:buSzPts val="2000"/>
              <a:buFont typeface="Calibri"/>
              <a:buChar char="●"/>
            </a:pPr>
            <a:r>
              <a:rPr lang="en-US" sz="2000">
                <a:solidFill>
                  <a:srgbClr val="222222"/>
                </a:solidFill>
                <a:latin typeface="Calibri"/>
                <a:ea typeface="Calibri"/>
                <a:cs typeface="Calibri"/>
                <a:sym typeface="Calibri"/>
              </a:rPr>
              <a:t>DELETE</a:t>
            </a:r>
            <a:endParaRPr sz="2000">
              <a:solidFill>
                <a:srgbClr val="222222"/>
              </a:solidFill>
              <a:latin typeface="Calibri"/>
              <a:ea typeface="Calibri"/>
              <a:cs typeface="Calibri"/>
              <a:sym typeface="Calibri"/>
            </a:endParaRPr>
          </a:p>
          <a:p>
            <a:pPr marL="457200" marR="0" lvl="0" indent="-355600" algn="l" rtl="0">
              <a:lnSpc>
                <a:spcPct val="79950"/>
              </a:lnSpc>
              <a:spcBef>
                <a:spcPts val="0"/>
              </a:spcBef>
              <a:spcAft>
                <a:spcPts val="0"/>
              </a:spcAft>
              <a:buClr>
                <a:srgbClr val="222222"/>
              </a:buClr>
              <a:buSzPts val="2000"/>
              <a:buFont typeface="Calibri"/>
              <a:buChar char="●"/>
            </a:pPr>
            <a:r>
              <a:rPr lang="en-US" sz="2000">
                <a:solidFill>
                  <a:srgbClr val="222222"/>
                </a:solidFill>
                <a:latin typeface="Calibri"/>
                <a:ea typeface="Calibri"/>
                <a:cs typeface="Calibri"/>
                <a:sym typeface="Calibri"/>
              </a:rPr>
              <a:t>PUT</a:t>
            </a:r>
            <a:endParaRPr sz="2000">
              <a:solidFill>
                <a:srgbClr val="222222"/>
              </a:solidFill>
              <a:latin typeface="Calibri"/>
              <a:ea typeface="Calibri"/>
              <a:cs typeface="Calibri"/>
              <a:sym typeface="Calibri"/>
            </a:endParaRPr>
          </a:p>
          <a:p>
            <a:pPr marL="457200" marR="0" lvl="0" indent="-355600" algn="l" rtl="0">
              <a:lnSpc>
                <a:spcPct val="79950"/>
              </a:lnSpc>
              <a:spcBef>
                <a:spcPts val="0"/>
              </a:spcBef>
              <a:spcAft>
                <a:spcPts val="0"/>
              </a:spcAft>
              <a:buClr>
                <a:srgbClr val="222222"/>
              </a:buClr>
              <a:buSzPts val="2000"/>
              <a:buFont typeface="Calibri"/>
              <a:buChar char="●"/>
            </a:pPr>
            <a:r>
              <a:rPr lang="en-US" sz="2000">
                <a:solidFill>
                  <a:srgbClr val="222222"/>
                </a:solidFill>
                <a:latin typeface="Calibri"/>
                <a:ea typeface="Calibri"/>
                <a:cs typeface="Calibri"/>
                <a:sym typeface="Calibri"/>
              </a:rPr>
              <a:t>OPTIONS</a:t>
            </a:r>
            <a:endParaRPr sz="2000">
              <a:solidFill>
                <a:srgbClr val="222222"/>
              </a:solidFill>
              <a:latin typeface="Calibri"/>
              <a:ea typeface="Calibri"/>
              <a:cs typeface="Calibri"/>
              <a:sym typeface="Calibri"/>
            </a:endParaRPr>
          </a:p>
          <a:p>
            <a:pPr marL="457200" marR="0" lvl="0" indent="-355600" algn="l" rtl="0">
              <a:lnSpc>
                <a:spcPct val="79950"/>
              </a:lnSpc>
              <a:spcBef>
                <a:spcPts val="0"/>
              </a:spcBef>
              <a:spcAft>
                <a:spcPts val="0"/>
              </a:spcAft>
              <a:buClr>
                <a:srgbClr val="222222"/>
              </a:buClr>
              <a:buSzPts val="2000"/>
              <a:buFont typeface="Calibri"/>
              <a:buChar char="●"/>
            </a:pPr>
            <a:r>
              <a:rPr lang="en-US" sz="2000">
                <a:solidFill>
                  <a:srgbClr val="222222"/>
                </a:solidFill>
                <a:latin typeface="Calibri"/>
                <a:ea typeface="Calibri"/>
                <a:cs typeface="Calibri"/>
                <a:sym typeface="Calibri"/>
              </a:rPr>
              <a:t>PATCH</a:t>
            </a:r>
            <a:endParaRPr sz="2000">
              <a:solidFill>
                <a:srgbClr val="222222"/>
              </a:solidFill>
              <a:latin typeface="Calibri"/>
              <a:ea typeface="Calibri"/>
              <a:cs typeface="Calibri"/>
              <a:sym typeface="Calibri"/>
            </a:endParaRPr>
          </a:p>
          <a:p>
            <a:pPr marL="457200" marR="0" lvl="0" indent="-355600" algn="l" rtl="0">
              <a:lnSpc>
                <a:spcPct val="79950"/>
              </a:lnSpc>
              <a:spcBef>
                <a:spcPts val="0"/>
              </a:spcBef>
              <a:spcAft>
                <a:spcPts val="0"/>
              </a:spcAft>
              <a:buClr>
                <a:srgbClr val="222222"/>
              </a:buClr>
              <a:buSzPts val="2000"/>
              <a:buFont typeface="Calibri"/>
              <a:buChar char="●"/>
            </a:pPr>
            <a:r>
              <a:rPr lang="en-US" sz="2000">
                <a:solidFill>
                  <a:srgbClr val="222222"/>
                </a:solidFill>
                <a:latin typeface="Calibri"/>
                <a:ea typeface="Calibri"/>
                <a:cs typeface="Calibri"/>
                <a:sym typeface="Calibri"/>
              </a:rPr>
              <a:t>HEAD</a:t>
            </a:r>
            <a:endParaRPr sz="2000">
              <a:solidFill>
                <a:srgbClr val="222222"/>
              </a:solidFill>
              <a:latin typeface="Calibri"/>
              <a:ea typeface="Calibri"/>
              <a:cs typeface="Calibri"/>
              <a:sym typeface="Calibri"/>
            </a:endParaRPr>
          </a:p>
        </p:txBody>
      </p:sp>
      <p:sp>
        <p:nvSpPr>
          <p:cNvPr id="246" name="Google Shape;246;p55"/>
          <p:cNvSpPr txBox="1"/>
          <p:nvPr/>
        </p:nvSpPr>
        <p:spPr>
          <a:xfrm>
            <a:off x="7413480" y="4826520"/>
            <a:ext cx="1373040" cy="316440"/>
          </a:xfrm>
          <a:prstGeom prst="rect">
            <a:avLst/>
          </a:prstGeom>
          <a:noFill/>
          <a:ln>
            <a:noFill/>
          </a:ln>
        </p:spPr>
        <p:txBody>
          <a:bodyPr spcFirstLastPara="1" wrap="square" lIns="91425" tIns="45700" rIns="0" bIns="82425" anchor="ctr" anchorCtr="0">
            <a:noAutofit/>
          </a:bodyPr>
          <a:lstStyle/>
          <a:p>
            <a:pPr marL="0" marR="0" lvl="0" indent="0" algn="r" rtl="0">
              <a:lnSpc>
                <a:spcPct val="100000"/>
              </a:lnSpc>
              <a:spcBef>
                <a:spcPts val="0"/>
              </a:spcBef>
              <a:spcAft>
                <a:spcPts val="0"/>
              </a:spcAft>
              <a:buNone/>
            </a:pPr>
            <a:fld id="{00000000-1234-1234-1234-123412341234}" type="slidenum">
              <a:rPr lang="en-US" sz="1400" b="1" i="0" u="none" strike="noStrike" cap="none">
                <a:solidFill>
                  <a:srgbClr val="FEFEFE"/>
                </a:solidFill>
                <a:latin typeface="Calibri"/>
                <a:ea typeface="Calibri"/>
                <a:cs typeface="Calibri"/>
                <a:sym typeface="Calibri"/>
              </a:rPr>
              <a:t>3</a:t>
            </a:fld>
            <a:endParaRPr sz="1400" b="0" i="0" u="none" strike="noStrike" cap="none">
              <a:solidFill>
                <a:schemeClr val="dk1"/>
              </a:solidFill>
              <a:latin typeface="Times New Roman"/>
              <a:ea typeface="Times New Roman"/>
              <a:cs typeface="Times New Roman"/>
              <a:sym typeface="Times New Roman"/>
            </a:endParaRPr>
          </a:p>
        </p:txBody>
      </p:sp>
      <p:sp>
        <p:nvSpPr>
          <p:cNvPr id="247" name="Google Shape;247;p55"/>
          <p:cNvSpPr txBox="1"/>
          <p:nvPr/>
        </p:nvSpPr>
        <p:spPr>
          <a:xfrm>
            <a:off x="5428925" y="974350"/>
            <a:ext cx="3357600" cy="3444000"/>
          </a:xfrm>
          <a:prstGeom prst="rect">
            <a:avLst/>
          </a:prstGeom>
          <a:noFill/>
          <a:ln>
            <a:noFill/>
          </a:ln>
        </p:spPr>
        <p:txBody>
          <a:bodyPr spcFirstLastPara="1" wrap="square" lIns="0" tIns="0" rIns="0" bIns="0" anchor="t" anchorCtr="0">
            <a:noAutofit/>
          </a:bodyPr>
          <a:lstStyle/>
          <a:p>
            <a:pPr marL="0" marR="0" lvl="0" indent="0" algn="l" rtl="0">
              <a:lnSpc>
                <a:spcPct val="79950"/>
              </a:lnSpc>
              <a:spcBef>
                <a:spcPts val="564"/>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56"/>
          <p:cNvSpPr txBox="1"/>
          <p:nvPr/>
        </p:nvSpPr>
        <p:spPr>
          <a:xfrm>
            <a:off x="299300" y="1030925"/>
            <a:ext cx="8487300" cy="3153000"/>
          </a:xfrm>
          <a:prstGeom prst="rect">
            <a:avLst/>
          </a:prstGeom>
          <a:noFill/>
          <a:ln>
            <a:noFill/>
          </a:ln>
        </p:spPr>
        <p:txBody>
          <a:bodyPr spcFirstLastPara="1" wrap="square" lIns="91425" tIns="45700" rIns="91425" bIns="45700" anchor="t" anchorCtr="0">
            <a:noAutofit/>
          </a:bodyPr>
          <a:lstStyle/>
          <a:p>
            <a:pPr marL="457200" marR="0" lvl="0" indent="-355600" algn="l" rtl="0">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Can be easily Integrated with JUnit and TestNG framework for writing test cases</a:t>
            </a:r>
            <a:endParaRPr sz="2000">
              <a:solidFill>
                <a:schemeClr val="dk1"/>
              </a:solidFill>
              <a:latin typeface="Calibri"/>
              <a:ea typeface="Calibri"/>
              <a:cs typeface="Calibri"/>
              <a:sym typeface="Calibri"/>
            </a:endParaRPr>
          </a:p>
          <a:p>
            <a:pPr marL="457200" marR="0" lvl="0" indent="-355600" algn="l" rtl="0">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Can be used with xml as well as JSON response type</a:t>
            </a:r>
            <a:endParaRPr sz="2000">
              <a:solidFill>
                <a:schemeClr val="dk1"/>
              </a:solidFill>
              <a:latin typeface="Calibri"/>
              <a:ea typeface="Calibri"/>
              <a:cs typeface="Calibri"/>
              <a:sym typeface="Calibri"/>
            </a:endParaRPr>
          </a:p>
          <a:p>
            <a:pPr marL="457200" marR="0" lvl="0" indent="-355600" algn="l" rtl="0">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Supports xml path and JSON path for checking specific element in response object</a:t>
            </a:r>
            <a:endParaRPr sz="2000">
              <a:solidFill>
                <a:schemeClr val="dk1"/>
              </a:solidFill>
              <a:latin typeface="Calibri"/>
              <a:ea typeface="Calibri"/>
              <a:cs typeface="Calibri"/>
              <a:sym typeface="Calibri"/>
            </a:endParaRPr>
          </a:p>
          <a:p>
            <a:pPr marL="457200" marR="0" lvl="0" indent="-355600" algn="l" rtl="0">
              <a:lnSpc>
                <a:spcPct val="15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Implements builder pattern for creating request, parse the response and then match with expected results.</a:t>
            </a:r>
            <a:endParaRPr sz="2000">
              <a:solidFill>
                <a:schemeClr val="dk1"/>
              </a:solidFill>
              <a:latin typeface="Calibri"/>
              <a:ea typeface="Calibri"/>
              <a:cs typeface="Calibri"/>
              <a:sym typeface="Calibri"/>
            </a:endParaRPr>
          </a:p>
          <a:p>
            <a:pPr marL="457200" marR="0" lvl="0" indent="-355600" algn="l" rtl="0">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Uses Hamcrest matchers to compare responses</a:t>
            </a:r>
            <a:endParaRPr sz="2000">
              <a:solidFill>
                <a:schemeClr val="dk1"/>
              </a:solidFill>
              <a:latin typeface="Calibri"/>
              <a:ea typeface="Calibri"/>
              <a:cs typeface="Calibri"/>
              <a:sym typeface="Calibri"/>
            </a:endParaRPr>
          </a:p>
        </p:txBody>
      </p:sp>
      <p:sp>
        <p:nvSpPr>
          <p:cNvPr id="253" name="Google Shape;253;p56"/>
          <p:cNvSpPr txBox="1"/>
          <p:nvPr/>
        </p:nvSpPr>
        <p:spPr>
          <a:xfrm>
            <a:off x="360360" y="228600"/>
            <a:ext cx="8426160" cy="30132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Clr>
                <a:schemeClr val="dk1"/>
              </a:buClr>
              <a:buSzPts val="4400"/>
              <a:buFont typeface="Times New Roman"/>
              <a:buNone/>
            </a:pPr>
            <a:r>
              <a:rPr lang="en-US" sz="3000" b="1">
                <a:solidFill>
                  <a:schemeClr val="dk1"/>
                </a:solidFill>
                <a:latin typeface="Times New Roman"/>
                <a:ea typeface="Times New Roman"/>
                <a:cs typeface="Times New Roman"/>
                <a:sym typeface="Times New Roman"/>
              </a:rPr>
              <a:t>Why RestAssured</a:t>
            </a:r>
            <a:endParaRPr sz="3000" b="1">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57"/>
          <p:cNvSpPr txBox="1"/>
          <p:nvPr/>
        </p:nvSpPr>
        <p:spPr>
          <a:xfrm>
            <a:off x="360360" y="228600"/>
            <a:ext cx="8426100" cy="301200"/>
          </a:xfrm>
          <a:prstGeom prst="rect">
            <a:avLst/>
          </a:prstGeom>
          <a:noFill/>
          <a:ln>
            <a:noFill/>
          </a:ln>
        </p:spPr>
        <p:txBody>
          <a:bodyPr spcFirstLastPara="1" wrap="square" lIns="0" tIns="45700" rIns="0" bIns="45700" anchor="ctr" anchorCtr="0">
            <a:noAutofit/>
          </a:bodyPr>
          <a:lstStyle/>
          <a:p>
            <a:pPr marL="0" marR="0" lvl="0" indent="0" algn="l" rtl="0">
              <a:lnSpc>
                <a:spcPct val="100000"/>
              </a:lnSpc>
              <a:spcBef>
                <a:spcPts val="0"/>
              </a:spcBef>
              <a:spcAft>
                <a:spcPts val="0"/>
              </a:spcAft>
              <a:buNone/>
            </a:pPr>
            <a:r>
              <a:rPr lang="en-US" sz="3000" b="1">
                <a:solidFill>
                  <a:srgbClr val="222222"/>
                </a:solidFill>
                <a:latin typeface="Calibri"/>
                <a:ea typeface="Calibri"/>
                <a:cs typeface="Calibri"/>
                <a:sym typeface="Calibri"/>
              </a:rPr>
              <a:t>RestAssured Class</a:t>
            </a:r>
            <a:endParaRPr sz="3000" b="1" strike="noStrike">
              <a:solidFill>
                <a:srgbClr val="222222"/>
              </a:solidFill>
              <a:latin typeface="Calibri"/>
              <a:ea typeface="Calibri"/>
              <a:cs typeface="Calibri"/>
              <a:sym typeface="Calibri"/>
            </a:endParaRPr>
          </a:p>
        </p:txBody>
      </p:sp>
      <p:sp>
        <p:nvSpPr>
          <p:cNvPr id="259" name="Google Shape;259;p57"/>
          <p:cNvSpPr txBox="1"/>
          <p:nvPr/>
        </p:nvSpPr>
        <p:spPr>
          <a:xfrm>
            <a:off x="354725" y="853550"/>
            <a:ext cx="8426100" cy="3602700"/>
          </a:xfrm>
          <a:prstGeom prst="rect">
            <a:avLst/>
          </a:prstGeom>
          <a:noFill/>
          <a:ln>
            <a:noFill/>
          </a:ln>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Clr>
                <a:schemeClr val="dk1"/>
              </a:buClr>
              <a:buSzPts val="2000"/>
              <a:buFont typeface="Calibri"/>
              <a:buChar char="●"/>
            </a:pPr>
            <a:r>
              <a:rPr lang="en-US" sz="2000">
                <a:solidFill>
                  <a:schemeClr val="dk1"/>
                </a:solidFill>
                <a:highlight>
                  <a:srgbClr val="FFFFFF"/>
                </a:highlight>
                <a:latin typeface="Calibri"/>
                <a:ea typeface="Calibri"/>
                <a:cs typeface="Calibri"/>
                <a:sym typeface="Calibri"/>
              </a:rPr>
              <a:t>It creates HTTP request against base URI.</a:t>
            </a:r>
            <a:endParaRPr sz="2000">
              <a:solidFill>
                <a:schemeClr val="dk1"/>
              </a:solidFill>
              <a:highlight>
                <a:srgbClr val="FFFFFF"/>
              </a:highlight>
              <a:latin typeface="Calibri"/>
              <a:ea typeface="Calibri"/>
              <a:cs typeface="Calibri"/>
              <a:sym typeface="Calibri"/>
            </a:endParaRPr>
          </a:p>
          <a:p>
            <a:pPr marL="457200" lvl="0" indent="-355600" algn="l" rtl="0">
              <a:lnSpc>
                <a:spcPct val="150000"/>
              </a:lnSpc>
              <a:spcBef>
                <a:spcPts val="0"/>
              </a:spcBef>
              <a:spcAft>
                <a:spcPts val="0"/>
              </a:spcAft>
              <a:buClr>
                <a:schemeClr val="dk1"/>
              </a:buClr>
              <a:buSzPts val="2000"/>
              <a:buFont typeface="Calibri"/>
              <a:buChar char="●"/>
            </a:pPr>
            <a:r>
              <a:rPr lang="en-US" sz="2000">
                <a:solidFill>
                  <a:schemeClr val="dk1"/>
                </a:solidFill>
                <a:highlight>
                  <a:srgbClr val="FFFFFF"/>
                </a:highlight>
                <a:latin typeface="Calibri"/>
                <a:ea typeface="Calibri"/>
                <a:cs typeface="Calibri"/>
                <a:sym typeface="Calibri"/>
              </a:rPr>
              <a:t>Contains different methods for extracting elements from response object.</a:t>
            </a:r>
            <a:endParaRPr sz="2000">
              <a:solidFill>
                <a:schemeClr val="dk1"/>
              </a:solidFill>
              <a:highlight>
                <a:srgbClr val="FFFFFF"/>
              </a:highlight>
              <a:latin typeface="Calibri"/>
              <a:ea typeface="Calibri"/>
              <a:cs typeface="Calibri"/>
              <a:sym typeface="Calibri"/>
            </a:endParaRPr>
          </a:p>
          <a:p>
            <a:pPr marL="457200" lvl="0" indent="-355600" algn="l" rtl="0">
              <a:lnSpc>
                <a:spcPct val="150000"/>
              </a:lnSpc>
              <a:spcBef>
                <a:spcPts val="0"/>
              </a:spcBef>
              <a:spcAft>
                <a:spcPts val="0"/>
              </a:spcAft>
              <a:buClr>
                <a:schemeClr val="dk1"/>
              </a:buClr>
              <a:buSzPts val="2000"/>
              <a:buFont typeface="Calibri"/>
              <a:buChar char="●"/>
            </a:pPr>
            <a:r>
              <a:rPr lang="en-US" sz="2000">
                <a:solidFill>
                  <a:schemeClr val="dk1"/>
                </a:solidFill>
                <a:highlight>
                  <a:srgbClr val="FFFFFF"/>
                </a:highlight>
                <a:latin typeface="Calibri"/>
                <a:ea typeface="Calibri"/>
                <a:cs typeface="Calibri"/>
                <a:sym typeface="Calibri"/>
              </a:rPr>
              <a:t>Makes HTTP Communication with the server and passes the request that we created in our test to the server.</a:t>
            </a:r>
            <a:endParaRPr sz="2000">
              <a:solidFill>
                <a:schemeClr val="dk1"/>
              </a:solidFill>
              <a:highlight>
                <a:srgbClr val="FFFFFF"/>
              </a:highlight>
              <a:latin typeface="Calibri"/>
              <a:ea typeface="Calibri"/>
              <a:cs typeface="Calibri"/>
              <a:sym typeface="Calibri"/>
            </a:endParaRPr>
          </a:p>
          <a:p>
            <a:pPr marL="457200" lvl="0" indent="-355600" algn="l" rtl="0">
              <a:lnSpc>
                <a:spcPct val="150000"/>
              </a:lnSpc>
              <a:spcBef>
                <a:spcPts val="0"/>
              </a:spcBef>
              <a:spcAft>
                <a:spcPts val="0"/>
              </a:spcAft>
              <a:buClr>
                <a:schemeClr val="dk1"/>
              </a:buClr>
              <a:buSzPts val="2000"/>
              <a:buFont typeface="Calibri"/>
              <a:buChar char="●"/>
            </a:pPr>
            <a:r>
              <a:rPr lang="en-US" sz="2000">
                <a:solidFill>
                  <a:schemeClr val="dk1"/>
                </a:solidFill>
                <a:highlight>
                  <a:srgbClr val="FFFFFF"/>
                </a:highlight>
                <a:latin typeface="Calibri"/>
                <a:ea typeface="Calibri"/>
                <a:cs typeface="Calibri"/>
                <a:sym typeface="Calibri"/>
              </a:rPr>
              <a:t>Retrieves response from server.</a:t>
            </a:r>
            <a:endParaRPr sz="2000">
              <a:solidFill>
                <a:schemeClr val="dk1"/>
              </a:solidFill>
              <a:highlight>
                <a:srgbClr val="FFFFFF"/>
              </a:highlight>
              <a:latin typeface="Calibri"/>
              <a:ea typeface="Calibri"/>
              <a:cs typeface="Calibri"/>
              <a:sym typeface="Calibri"/>
            </a:endParaRPr>
          </a:p>
          <a:p>
            <a:pPr marL="457200" lvl="0" indent="-355600" algn="l" rtl="0">
              <a:lnSpc>
                <a:spcPct val="150000"/>
              </a:lnSpc>
              <a:spcBef>
                <a:spcPts val="0"/>
              </a:spcBef>
              <a:spcAft>
                <a:spcPts val="0"/>
              </a:spcAft>
              <a:buClr>
                <a:schemeClr val="dk1"/>
              </a:buClr>
              <a:buSzPts val="2000"/>
              <a:buFont typeface="Calibri"/>
              <a:buChar char="●"/>
            </a:pPr>
            <a:r>
              <a:rPr lang="en-US" sz="2000">
                <a:solidFill>
                  <a:schemeClr val="dk1"/>
                </a:solidFill>
                <a:highlight>
                  <a:srgbClr val="FFFFFF"/>
                </a:highlight>
                <a:latin typeface="Calibri"/>
                <a:ea typeface="Calibri"/>
                <a:cs typeface="Calibri"/>
                <a:sym typeface="Calibri"/>
              </a:rPr>
              <a:t>Helps to validate response.</a:t>
            </a:r>
            <a:endParaRPr sz="2000">
              <a:solidFill>
                <a:schemeClr val="dk1"/>
              </a:solidFill>
              <a:highlight>
                <a:srgbClr val="FFFFFF"/>
              </a:highlight>
              <a:latin typeface="Calibri"/>
              <a:ea typeface="Calibri"/>
              <a:cs typeface="Calibri"/>
              <a:sym typeface="Calibri"/>
            </a:endParaRPr>
          </a:p>
          <a:p>
            <a:pPr marL="457200" lvl="0" indent="0" algn="l" rtl="0">
              <a:lnSpc>
                <a:spcPct val="150000"/>
              </a:lnSpc>
              <a:spcBef>
                <a:spcPts val="0"/>
              </a:spcBef>
              <a:spcAft>
                <a:spcPts val="0"/>
              </a:spcAft>
              <a:buNone/>
            </a:pPr>
            <a:endParaRPr sz="20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58"/>
          <p:cNvSpPr txBox="1"/>
          <p:nvPr/>
        </p:nvSpPr>
        <p:spPr>
          <a:xfrm>
            <a:off x="360360" y="228600"/>
            <a:ext cx="8426100" cy="301200"/>
          </a:xfrm>
          <a:prstGeom prst="rect">
            <a:avLst/>
          </a:prstGeom>
          <a:noFill/>
          <a:ln>
            <a:noFill/>
          </a:ln>
        </p:spPr>
        <p:txBody>
          <a:bodyPr spcFirstLastPara="1" wrap="square" lIns="0" tIns="45700" rIns="0" bIns="45700" anchor="ctr" anchorCtr="0">
            <a:noAutofit/>
          </a:bodyPr>
          <a:lstStyle/>
          <a:p>
            <a:pPr marL="0" marR="0" lvl="0" indent="0" algn="l" rtl="0">
              <a:lnSpc>
                <a:spcPct val="100000"/>
              </a:lnSpc>
              <a:spcBef>
                <a:spcPts val="0"/>
              </a:spcBef>
              <a:spcAft>
                <a:spcPts val="0"/>
              </a:spcAft>
              <a:buNone/>
            </a:pPr>
            <a:r>
              <a:rPr lang="en-US" sz="3000" b="1">
                <a:solidFill>
                  <a:srgbClr val="222222"/>
                </a:solidFill>
                <a:latin typeface="Calibri"/>
                <a:ea typeface="Calibri"/>
                <a:cs typeface="Calibri"/>
                <a:sym typeface="Calibri"/>
              </a:rPr>
              <a:t>Getting Started with RestAssured</a:t>
            </a:r>
            <a:endParaRPr sz="3000" b="1" strike="noStrike">
              <a:solidFill>
                <a:srgbClr val="222222"/>
              </a:solidFill>
              <a:latin typeface="Calibri"/>
              <a:ea typeface="Calibri"/>
              <a:cs typeface="Calibri"/>
              <a:sym typeface="Calibri"/>
            </a:endParaRPr>
          </a:p>
        </p:txBody>
      </p:sp>
      <p:sp>
        <p:nvSpPr>
          <p:cNvPr id="265" name="Google Shape;265;p58"/>
          <p:cNvSpPr txBox="1"/>
          <p:nvPr/>
        </p:nvSpPr>
        <p:spPr>
          <a:xfrm>
            <a:off x="354725" y="853550"/>
            <a:ext cx="8426100" cy="3602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endParaRPr sz="2000">
              <a:solidFill>
                <a:schemeClr val="dk1"/>
              </a:solidFill>
              <a:highlight>
                <a:srgbClr val="FFFFFF"/>
              </a:highlight>
              <a:latin typeface="Calibri"/>
              <a:ea typeface="Calibri"/>
              <a:cs typeface="Calibri"/>
              <a:sym typeface="Calibri"/>
            </a:endParaRPr>
          </a:p>
          <a:p>
            <a:pPr marL="457200" lvl="0" indent="0" algn="l" rtl="0">
              <a:lnSpc>
                <a:spcPct val="150000"/>
              </a:lnSpc>
              <a:spcBef>
                <a:spcPts val="0"/>
              </a:spcBef>
              <a:spcAft>
                <a:spcPts val="0"/>
              </a:spcAft>
              <a:buClr>
                <a:schemeClr val="dk1"/>
              </a:buClr>
              <a:buSzPts val="1100"/>
              <a:buFont typeface="Arial"/>
              <a:buNone/>
            </a:pPr>
            <a:r>
              <a:rPr lang="en-US" sz="2000">
                <a:solidFill>
                  <a:schemeClr val="dk1"/>
                </a:solidFill>
                <a:highlight>
                  <a:srgbClr val="FFFFFF"/>
                </a:highlight>
                <a:latin typeface="Calibri"/>
                <a:ea typeface="Calibri"/>
                <a:cs typeface="Calibri"/>
                <a:sym typeface="Calibri"/>
              </a:rPr>
              <a:t>&lt;dependency&gt;</a:t>
            </a:r>
            <a:endParaRPr sz="2000">
              <a:solidFill>
                <a:schemeClr val="dk1"/>
              </a:solidFill>
              <a:highlight>
                <a:srgbClr val="FFFFFF"/>
              </a:highlight>
              <a:latin typeface="Calibri"/>
              <a:ea typeface="Calibri"/>
              <a:cs typeface="Calibri"/>
              <a:sym typeface="Calibri"/>
            </a:endParaRPr>
          </a:p>
          <a:p>
            <a:pPr marL="457200" lvl="0" indent="0" algn="l" rtl="0">
              <a:lnSpc>
                <a:spcPct val="150000"/>
              </a:lnSpc>
              <a:spcBef>
                <a:spcPts val="0"/>
              </a:spcBef>
              <a:spcAft>
                <a:spcPts val="0"/>
              </a:spcAft>
              <a:buClr>
                <a:schemeClr val="dk1"/>
              </a:buClr>
              <a:buSzPts val="1100"/>
              <a:buFont typeface="Arial"/>
              <a:buNone/>
            </a:pPr>
            <a:r>
              <a:rPr lang="en-US" sz="2000">
                <a:solidFill>
                  <a:schemeClr val="dk1"/>
                </a:solidFill>
                <a:highlight>
                  <a:srgbClr val="FFFFFF"/>
                </a:highlight>
                <a:latin typeface="Calibri"/>
                <a:ea typeface="Calibri"/>
                <a:cs typeface="Calibri"/>
                <a:sym typeface="Calibri"/>
              </a:rPr>
              <a:t>    	&lt;groupId&gt;io.rest-assured&lt;/groupId&gt;</a:t>
            </a:r>
            <a:endParaRPr sz="2000">
              <a:solidFill>
                <a:schemeClr val="dk1"/>
              </a:solidFill>
              <a:highlight>
                <a:srgbClr val="FFFFFF"/>
              </a:highlight>
              <a:latin typeface="Calibri"/>
              <a:ea typeface="Calibri"/>
              <a:cs typeface="Calibri"/>
              <a:sym typeface="Calibri"/>
            </a:endParaRPr>
          </a:p>
          <a:p>
            <a:pPr marL="457200" lvl="0" indent="0" algn="l" rtl="0">
              <a:lnSpc>
                <a:spcPct val="150000"/>
              </a:lnSpc>
              <a:spcBef>
                <a:spcPts val="0"/>
              </a:spcBef>
              <a:spcAft>
                <a:spcPts val="0"/>
              </a:spcAft>
              <a:buClr>
                <a:schemeClr val="dk1"/>
              </a:buClr>
              <a:buSzPts val="1100"/>
              <a:buFont typeface="Arial"/>
              <a:buNone/>
            </a:pPr>
            <a:r>
              <a:rPr lang="en-US" sz="2000">
                <a:solidFill>
                  <a:schemeClr val="dk1"/>
                </a:solidFill>
                <a:highlight>
                  <a:srgbClr val="FFFFFF"/>
                </a:highlight>
                <a:latin typeface="Calibri"/>
                <a:ea typeface="Calibri"/>
                <a:cs typeface="Calibri"/>
                <a:sym typeface="Calibri"/>
              </a:rPr>
              <a:t>    	&lt;artifactId&gt;rest-assured&lt;/artifactId&gt;</a:t>
            </a:r>
            <a:endParaRPr sz="2000">
              <a:solidFill>
                <a:schemeClr val="dk1"/>
              </a:solidFill>
              <a:highlight>
                <a:srgbClr val="FFFFFF"/>
              </a:highlight>
              <a:latin typeface="Calibri"/>
              <a:ea typeface="Calibri"/>
              <a:cs typeface="Calibri"/>
              <a:sym typeface="Calibri"/>
            </a:endParaRPr>
          </a:p>
          <a:p>
            <a:pPr marL="457200" lvl="0" indent="0" algn="l" rtl="0">
              <a:lnSpc>
                <a:spcPct val="150000"/>
              </a:lnSpc>
              <a:spcBef>
                <a:spcPts val="0"/>
              </a:spcBef>
              <a:spcAft>
                <a:spcPts val="0"/>
              </a:spcAft>
              <a:buClr>
                <a:schemeClr val="dk1"/>
              </a:buClr>
              <a:buSzPts val="1100"/>
              <a:buFont typeface="Arial"/>
              <a:buNone/>
            </a:pPr>
            <a:r>
              <a:rPr lang="en-US" sz="2000">
                <a:solidFill>
                  <a:schemeClr val="dk1"/>
                </a:solidFill>
                <a:highlight>
                  <a:srgbClr val="FFFFFF"/>
                </a:highlight>
                <a:latin typeface="Calibri"/>
                <a:ea typeface="Calibri"/>
                <a:cs typeface="Calibri"/>
                <a:sym typeface="Calibri"/>
              </a:rPr>
              <a:t>    	&lt;version&gt;3.0.0&lt;/version&gt;</a:t>
            </a:r>
            <a:endParaRPr sz="2000">
              <a:solidFill>
                <a:schemeClr val="dk1"/>
              </a:solidFill>
              <a:highlight>
                <a:srgbClr val="FFFFFF"/>
              </a:highlight>
              <a:latin typeface="Calibri"/>
              <a:ea typeface="Calibri"/>
              <a:cs typeface="Calibri"/>
              <a:sym typeface="Calibri"/>
            </a:endParaRPr>
          </a:p>
          <a:p>
            <a:pPr marL="457200" lvl="0" indent="0" algn="l" rtl="0">
              <a:lnSpc>
                <a:spcPct val="150000"/>
              </a:lnSpc>
              <a:spcBef>
                <a:spcPts val="0"/>
              </a:spcBef>
              <a:spcAft>
                <a:spcPts val="0"/>
              </a:spcAft>
              <a:buClr>
                <a:schemeClr val="dk1"/>
              </a:buClr>
              <a:buSzPts val="1100"/>
              <a:buFont typeface="Arial"/>
              <a:buNone/>
            </a:pPr>
            <a:r>
              <a:rPr lang="en-US" sz="2000">
                <a:solidFill>
                  <a:schemeClr val="dk1"/>
                </a:solidFill>
                <a:highlight>
                  <a:srgbClr val="FFFFFF"/>
                </a:highlight>
                <a:latin typeface="Calibri"/>
                <a:ea typeface="Calibri"/>
                <a:cs typeface="Calibri"/>
                <a:sym typeface="Calibri"/>
              </a:rPr>
              <a:t>    	&lt;scope&gt;test&lt;/scope&gt;</a:t>
            </a:r>
            <a:endParaRPr sz="2000">
              <a:solidFill>
                <a:schemeClr val="dk1"/>
              </a:solidFill>
              <a:highlight>
                <a:srgbClr val="FFFFFF"/>
              </a:highlight>
              <a:latin typeface="Calibri"/>
              <a:ea typeface="Calibri"/>
              <a:cs typeface="Calibri"/>
              <a:sym typeface="Calibri"/>
            </a:endParaRPr>
          </a:p>
          <a:p>
            <a:pPr marL="457200" lvl="0" indent="0" algn="l" rtl="0">
              <a:lnSpc>
                <a:spcPct val="150000"/>
              </a:lnSpc>
              <a:spcBef>
                <a:spcPts val="0"/>
              </a:spcBef>
              <a:spcAft>
                <a:spcPts val="0"/>
              </a:spcAft>
              <a:buClr>
                <a:schemeClr val="dk1"/>
              </a:buClr>
              <a:buSzPts val="1100"/>
              <a:buFont typeface="Arial"/>
              <a:buNone/>
            </a:pPr>
            <a:r>
              <a:rPr lang="en-US" sz="2000">
                <a:solidFill>
                  <a:schemeClr val="dk1"/>
                </a:solidFill>
                <a:highlight>
                  <a:srgbClr val="FFFFFF"/>
                </a:highlight>
                <a:latin typeface="Calibri"/>
                <a:ea typeface="Calibri"/>
                <a:cs typeface="Calibri"/>
                <a:sym typeface="Calibri"/>
              </a:rPr>
              <a:t>&lt;/dependency&gt;</a:t>
            </a:r>
            <a:endParaRPr sz="2000">
              <a:solidFill>
                <a:schemeClr val="dk1"/>
              </a:solidFill>
              <a:highlight>
                <a:srgbClr val="FFFFFF"/>
              </a:highlight>
              <a:latin typeface="Calibri"/>
              <a:ea typeface="Calibri"/>
              <a:cs typeface="Calibri"/>
              <a:sym typeface="Calibri"/>
            </a:endParaRPr>
          </a:p>
          <a:p>
            <a:pPr marL="457200" lvl="0" indent="0" algn="l" rtl="0">
              <a:lnSpc>
                <a:spcPct val="150000"/>
              </a:lnSpc>
              <a:spcBef>
                <a:spcPts val="0"/>
              </a:spcBef>
              <a:spcAft>
                <a:spcPts val="0"/>
              </a:spcAft>
              <a:buClr>
                <a:schemeClr val="dk1"/>
              </a:buClr>
              <a:buSzPts val="1100"/>
              <a:buFont typeface="Arial"/>
              <a:buNone/>
            </a:pPr>
            <a:endParaRPr sz="2000">
              <a:solidFill>
                <a:schemeClr val="dk1"/>
              </a:solidFill>
              <a:highlight>
                <a:srgbClr val="FFFFFF"/>
              </a:highlight>
              <a:latin typeface="Calibri"/>
              <a:ea typeface="Calibri"/>
              <a:cs typeface="Calibri"/>
              <a:sym typeface="Calibri"/>
            </a:endParaRPr>
          </a:p>
          <a:p>
            <a:pPr marL="457200" lvl="0" indent="0" algn="l" rtl="0">
              <a:lnSpc>
                <a:spcPct val="150000"/>
              </a:lnSpc>
              <a:spcBef>
                <a:spcPts val="0"/>
              </a:spcBef>
              <a:spcAft>
                <a:spcPts val="0"/>
              </a:spcAft>
              <a:buNone/>
            </a:pPr>
            <a:endParaRPr sz="20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59"/>
          <p:cNvSpPr txBox="1"/>
          <p:nvPr/>
        </p:nvSpPr>
        <p:spPr>
          <a:xfrm>
            <a:off x="404710" y="1067040"/>
            <a:ext cx="8429400" cy="3396900"/>
          </a:xfrm>
          <a:prstGeom prst="rect">
            <a:avLst/>
          </a:prstGeom>
          <a:noFill/>
          <a:ln>
            <a:noFill/>
          </a:ln>
        </p:spPr>
        <p:txBody>
          <a:bodyPr spcFirstLastPara="1" wrap="square" lIns="0" tIns="0" rIns="0" bIns="0" anchor="t" anchorCtr="0">
            <a:noAutofit/>
          </a:bodyPr>
          <a:lstStyle/>
          <a:p>
            <a:pPr marL="457200" marR="0" lvl="0" indent="-381000" algn="l" rtl="0">
              <a:lnSpc>
                <a:spcPct val="88833"/>
              </a:lnSpc>
              <a:spcBef>
                <a:spcPts val="564"/>
              </a:spcBef>
              <a:spcAft>
                <a:spcPts val="0"/>
              </a:spcAft>
              <a:buClr>
                <a:schemeClr val="dk1"/>
              </a:buClr>
              <a:buSzPts val="2400"/>
              <a:buFont typeface="Calibri"/>
              <a:buChar char="●"/>
            </a:pPr>
            <a:r>
              <a:rPr lang="en-US" sz="2400" dirty="0">
                <a:solidFill>
                  <a:schemeClr val="dk1"/>
                </a:solidFill>
                <a:highlight>
                  <a:srgbClr val="FFFFFF"/>
                </a:highlight>
                <a:latin typeface="Calibri"/>
                <a:ea typeface="Calibri"/>
                <a:cs typeface="Calibri"/>
                <a:sym typeface="Calibri"/>
              </a:rPr>
              <a:t>First set base URI of web service.</a:t>
            </a:r>
            <a:endParaRPr sz="2400" dirty="0">
              <a:solidFill>
                <a:schemeClr val="dk1"/>
              </a:solidFill>
              <a:highlight>
                <a:srgbClr val="FFFFFF"/>
              </a:highlight>
              <a:latin typeface="Calibri"/>
              <a:ea typeface="Calibri"/>
              <a:cs typeface="Calibri"/>
              <a:sym typeface="Calibri"/>
            </a:endParaRPr>
          </a:p>
          <a:p>
            <a:pPr marL="457200" marR="0" lvl="0" indent="0" algn="l" rtl="0">
              <a:lnSpc>
                <a:spcPct val="88833"/>
              </a:lnSpc>
              <a:spcBef>
                <a:spcPts val="564"/>
              </a:spcBef>
              <a:spcAft>
                <a:spcPts val="0"/>
              </a:spcAft>
              <a:buNone/>
            </a:pPr>
            <a:endParaRPr lang="en-US" sz="2400" dirty="0">
              <a:solidFill>
                <a:schemeClr val="dk1"/>
              </a:solidFill>
              <a:highlight>
                <a:srgbClr val="FFFFFF"/>
              </a:highlight>
              <a:latin typeface="Calibri"/>
              <a:ea typeface="Calibri"/>
              <a:cs typeface="Calibri"/>
              <a:sym typeface="Calibri"/>
            </a:endParaRPr>
          </a:p>
          <a:p>
            <a:pPr marL="457200" lvl="0" indent="0" algn="l" rtl="0">
              <a:lnSpc>
                <a:spcPct val="88833"/>
              </a:lnSpc>
              <a:spcBef>
                <a:spcPts val="564"/>
              </a:spcBef>
              <a:spcAft>
                <a:spcPts val="0"/>
              </a:spcAft>
              <a:buNone/>
            </a:pPr>
            <a:r>
              <a:rPr lang="en-US" sz="1500" dirty="0" err="1">
                <a:solidFill>
                  <a:schemeClr val="dk1"/>
                </a:solidFill>
                <a:highlight>
                  <a:srgbClr val="FFFFFF"/>
                </a:highlight>
                <a:latin typeface="Courier New" panose="02070309020205020404" pitchFamily="49" charset="0"/>
                <a:ea typeface="Consolas"/>
                <a:cs typeface="Courier New" panose="02070309020205020404" pitchFamily="49" charset="0"/>
                <a:sym typeface="Consolas"/>
              </a:rPr>
              <a:t>RestAssured.baseURI</a:t>
            </a:r>
            <a:r>
              <a:rPr lang="en-US" sz="1500" dirty="0">
                <a:solidFill>
                  <a:schemeClr val="dk1"/>
                </a:solidFill>
                <a:highlight>
                  <a:srgbClr val="FFFFFF"/>
                </a:highlight>
                <a:latin typeface="Courier New" panose="02070309020205020404" pitchFamily="49" charset="0"/>
                <a:ea typeface="Consolas"/>
                <a:cs typeface="Courier New" panose="02070309020205020404" pitchFamily="49" charset="0"/>
                <a:sym typeface="Consolas"/>
              </a:rPr>
              <a:t> = "</a:t>
            </a:r>
            <a:r>
              <a:rPr lang="en-US" sz="1500" u="sng" dirty="0">
                <a:solidFill>
                  <a:schemeClr val="accent2"/>
                </a:solidFill>
                <a:highlight>
                  <a:srgbClr val="FFFFFF"/>
                </a:highlight>
                <a:latin typeface="Courier New" panose="02070309020205020404" pitchFamily="49" charset="0"/>
                <a:ea typeface="Consolas"/>
                <a:cs typeface="Courier New" panose="02070309020205020404" pitchFamily="49" charset="0"/>
                <a:sym typeface="Consolas"/>
                <a:hlinkClick r:id="rId3"/>
              </a:rPr>
              <a:t>http://restapi.demoqa.com/utilities/weather/ci ty</a:t>
            </a:r>
            <a:r>
              <a:rPr lang="en-US" sz="1500" dirty="0">
                <a:solidFill>
                  <a:schemeClr val="dk1"/>
                </a:solidFill>
                <a:highlight>
                  <a:srgbClr val="FFFFFF"/>
                </a:highlight>
                <a:latin typeface="Courier New" panose="02070309020205020404" pitchFamily="49" charset="0"/>
                <a:ea typeface="Consolas"/>
                <a:cs typeface="Courier New" panose="02070309020205020404" pitchFamily="49" charset="0"/>
                <a:sym typeface="Consolas"/>
              </a:rPr>
              <a:t>";</a:t>
            </a:r>
          </a:p>
          <a:p>
            <a:pPr marL="457200" lvl="0" indent="0" algn="l" rtl="0">
              <a:lnSpc>
                <a:spcPct val="88833"/>
              </a:lnSpc>
              <a:spcBef>
                <a:spcPts val="564"/>
              </a:spcBef>
              <a:spcAft>
                <a:spcPts val="0"/>
              </a:spcAft>
              <a:buNone/>
            </a:pPr>
            <a:endParaRPr sz="1500" dirty="0">
              <a:solidFill>
                <a:schemeClr val="dk1"/>
              </a:solidFill>
              <a:highlight>
                <a:srgbClr val="FFFFFF"/>
              </a:highlight>
              <a:latin typeface="Courier New" panose="02070309020205020404" pitchFamily="49" charset="0"/>
              <a:ea typeface="Calibri"/>
              <a:cs typeface="Courier New" panose="02070309020205020404" pitchFamily="49" charset="0"/>
              <a:sym typeface="Calibri"/>
            </a:endParaRPr>
          </a:p>
          <a:p>
            <a:pPr marL="457200" marR="0" lvl="0" indent="-381000" algn="l" rtl="0">
              <a:lnSpc>
                <a:spcPct val="88833"/>
              </a:lnSpc>
              <a:spcBef>
                <a:spcPts val="564"/>
              </a:spcBef>
              <a:spcAft>
                <a:spcPts val="0"/>
              </a:spcAft>
              <a:buClr>
                <a:schemeClr val="dk1"/>
              </a:buClr>
              <a:buSzPts val="2400"/>
              <a:buFont typeface="Calibri"/>
              <a:buChar char="●"/>
            </a:pPr>
            <a:r>
              <a:rPr lang="en-US" sz="2400" dirty="0">
                <a:solidFill>
                  <a:schemeClr val="dk1"/>
                </a:solidFill>
                <a:highlight>
                  <a:srgbClr val="FFFFFF"/>
                </a:highlight>
                <a:latin typeface="Calibri"/>
                <a:ea typeface="Calibri"/>
                <a:cs typeface="Calibri"/>
                <a:sym typeface="Calibri"/>
              </a:rPr>
              <a:t>Generate </a:t>
            </a:r>
            <a:r>
              <a:rPr lang="en-US" sz="2400" dirty="0" err="1">
                <a:solidFill>
                  <a:schemeClr val="dk1"/>
                </a:solidFill>
                <a:highlight>
                  <a:srgbClr val="FFFFFF"/>
                </a:highlight>
                <a:latin typeface="Calibri"/>
                <a:ea typeface="Calibri"/>
                <a:cs typeface="Calibri"/>
                <a:sym typeface="Calibri"/>
              </a:rPr>
              <a:t>requestspecification</a:t>
            </a:r>
            <a:r>
              <a:rPr lang="en-US" sz="2400" dirty="0">
                <a:solidFill>
                  <a:schemeClr val="dk1"/>
                </a:solidFill>
                <a:highlight>
                  <a:srgbClr val="FFFFFF"/>
                </a:highlight>
                <a:latin typeface="Calibri"/>
                <a:ea typeface="Calibri"/>
                <a:cs typeface="Calibri"/>
                <a:sym typeface="Calibri"/>
              </a:rPr>
              <a:t> object against given </a:t>
            </a:r>
            <a:r>
              <a:rPr lang="en-US" sz="2400" dirty="0" err="1">
                <a:solidFill>
                  <a:schemeClr val="dk1"/>
                </a:solidFill>
                <a:highlight>
                  <a:srgbClr val="FFFFFF"/>
                </a:highlight>
                <a:latin typeface="Calibri"/>
                <a:ea typeface="Calibri"/>
                <a:cs typeface="Calibri"/>
                <a:sym typeface="Calibri"/>
              </a:rPr>
              <a:t>baseURI</a:t>
            </a:r>
            <a:endParaRPr sz="2400" dirty="0">
              <a:solidFill>
                <a:schemeClr val="dk1"/>
              </a:solidFill>
              <a:highlight>
                <a:srgbClr val="FFFFFF"/>
              </a:highlight>
              <a:latin typeface="Calibri"/>
              <a:ea typeface="Calibri"/>
              <a:cs typeface="Calibri"/>
              <a:sym typeface="Calibri"/>
            </a:endParaRPr>
          </a:p>
          <a:p>
            <a:pPr marL="457200" marR="0" lvl="0" indent="0" algn="l" rtl="0">
              <a:lnSpc>
                <a:spcPct val="88833"/>
              </a:lnSpc>
              <a:spcBef>
                <a:spcPts val="564"/>
              </a:spcBef>
              <a:spcAft>
                <a:spcPts val="0"/>
              </a:spcAft>
              <a:buNone/>
            </a:pPr>
            <a:endParaRPr sz="2400" dirty="0">
              <a:solidFill>
                <a:schemeClr val="dk1"/>
              </a:solidFill>
              <a:highlight>
                <a:srgbClr val="FFFFFF"/>
              </a:highlight>
              <a:latin typeface="Calibri"/>
              <a:ea typeface="Calibri"/>
              <a:cs typeface="Calibri"/>
              <a:sym typeface="Calibri"/>
            </a:endParaRPr>
          </a:p>
          <a:p>
            <a:pPr marL="457200" lvl="0" indent="0" algn="l" rtl="0">
              <a:lnSpc>
                <a:spcPct val="115000"/>
              </a:lnSpc>
              <a:spcBef>
                <a:spcPts val="0"/>
              </a:spcBef>
              <a:spcAft>
                <a:spcPts val="0"/>
              </a:spcAft>
              <a:buNone/>
            </a:pPr>
            <a:r>
              <a:rPr lang="en-US" sz="1500" dirty="0" err="1">
                <a:solidFill>
                  <a:schemeClr val="dk1"/>
                </a:solidFill>
                <a:highlight>
                  <a:srgbClr val="FFFFFF"/>
                </a:highlight>
                <a:latin typeface="Courier New" panose="02070309020205020404" pitchFamily="49" charset="0"/>
                <a:ea typeface="Consolas"/>
                <a:cs typeface="Courier New" panose="02070309020205020404" pitchFamily="49" charset="0"/>
                <a:sym typeface="Consolas"/>
              </a:rPr>
              <a:t>RequestSpecification</a:t>
            </a:r>
            <a:r>
              <a:rPr lang="en-US" sz="1500" dirty="0">
                <a:solidFill>
                  <a:schemeClr val="dk1"/>
                </a:solidFill>
                <a:highlight>
                  <a:srgbClr val="FFFFFF"/>
                </a:highlight>
                <a:latin typeface="Courier New" panose="02070309020205020404" pitchFamily="49" charset="0"/>
                <a:ea typeface="Consolas"/>
                <a:cs typeface="Courier New" panose="02070309020205020404" pitchFamily="49" charset="0"/>
                <a:sym typeface="Consolas"/>
              </a:rPr>
              <a:t> </a:t>
            </a:r>
            <a:r>
              <a:rPr lang="en-US" sz="1500" dirty="0" err="1">
                <a:solidFill>
                  <a:schemeClr val="dk1"/>
                </a:solidFill>
                <a:highlight>
                  <a:srgbClr val="FFFFFF"/>
                </a:highlight>
                <a:latin typeface="Courier New" panose="02070309020205020404" pitchFamily="49" charset="0"/>
                <a:ea typeface="Consolas"/>
                <a:cs typeface="Courier New" panose="02070309020205020404" pitchFamily="49" charset="0"/>
                <a:sym typeface="Consolas"/>
              </a:rPr>
              <a:t>httpRequest</a:t>
            </a:r>
            <a:r>
              <a:rPr lang="en-US" sz="1500" dirty="0">
                <a:solidFill>
                  <a:schemeClr val="dk1"/>
                </a:solidFill>
                <a:highlight>
                  <a:srgbClr val="FFFFFF"/>
                </a:highlight>
                <a:latin typeface="Courier New" panose="02070309020205020404" pitchFamily="49" charset="0"/>
                <a:ea typeface="Consolas"/>
                <a:cs typeface="Courier New" panose="02070309020205020404" pitchFamily="49" charset="0"/>
                <a:sym typeface="Consolas"/>
              </a:rPr>
              <a:t> = </a:t>
            </a:r>
            <a:r>
              <a:rPr lang="en-US" sz="1500" dirty="0" err="1">
                <a:solidFill>
                  <a:schemeClr val="dk1"/>
                </a:solidFill>
                <a:highlight>
                  <a:srgbClr val="FFFFFF"/>
                </a:highlight>
                <a:latin typeface="Courier New" panose="02070309020205020404" pitchFamily="49" charset="0"/>
                <a:ea typeface="Consolas"/>
                <a:cs typeface="Courier New" panose="02070309020205020404" pitchFamily="49" charset="0"/>
                <a:sym typeface="Consolas"/>
              </a:rPr>
              <a:t>RestAssured.given</a:t>
            </a:r>
            <a:r>
              <a:rPr lang="en-US" sz="1500" dirty="0">
                <a:solidFill>
                  <a:schemeClr val="dk1"/>
                </a:solidFill>
                <a:highlight>
                  <a:srgbClr val="FFFFFF"/>
                </a:highlight>
                <a:latin typeface="Courier New" panose="02070309020205020404" pitchFamily="49" charset="0"/>
                <a:ea typeface="Consolas"/>
                <a:cs typeface="Courier New" panose="02070309020205020404" pitchFamily="49" charset="0"/>
                <a:sym typeface="Consolas"/>
              </a:rPr>
              <a:t>();</a:t>
            </a:r>
            <a:endParaRPr sz="1500" dirty="0">
              <a:solidFill>
                <a:schemeClr val="dk1"/>
              </a:solidFill>
              <a:highlight>
                <a:srgbClr val="FFFFFF"/>
              </a:highlight>
              <a:latin typeface="Courier New" panose="02070309020205020404" pitchFamily="49" charset="0"/>
              <a:ea typeface="Consolas"/>
              <a:cs typeface="Courier New" panose="02070309020205020404" pitchFamily="49" charset="0"/>
              <a:sym typeface="Consolas"/>
            </a:endParaRPr>
          </a:p>
          <a:p>
            <a:pPr marL="457200" marR="0" lvl="0" indent="0" algn="l" rtl="0">
              <a:lnSpc>
                <a:spcPct val="88833"/>
              </a:lnSpc>
              <a:spcBef>
                <a:spcPts val="564"/>
              </a:spcBef>
              <a:spcAft>
                <a:spcPts val="0"/>
              </a:spcAft>
              <a:buNone/>
            </a:pPr>
            <a:endParaRPr sz="2400" dirty="0">
              <a:solidFill>
                <a:schemeClr val="dk1"/>
              </a:solidFill>
              <a:highlight>
                <a:srgbClr val="FFFFFF"/>
              </a:highlight>
              <a:latin typeface="Calibri"/>
              <a:ea typeface="Calibri"/>
              <a:cs typeface="Calibri"/>
              <a:sym typeface="Calibri"/>
            </a:endParaRPr>
          </a:p>
          <a:p>
            <a:pPr marL="0" marR="0" lvl="0" indent="0" algn="l" rtl="0">
              <a:lnSpc>
                <a:spcPct val="88833"/>
              </a:lnSpc>
              <a:spcBef>
                <a:spcPts val="564"/>
              </a:spcBef>
              <a:spcAft>
                <a:spcPts val="0"/>
              </a:spcAft>
              <a:buNone/>
            </a:pPr>
            <a:endParaRPr sz="2400" dirty="0">
              <a:solidFill>
                <a:schemeClr val="dk1"/>
              </a:solidFill>
              <a:highlight>
                <a:srgbClr val="FFFFFF"/>
              </a:highlight>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2400" dirty="0">
              <a:solidFill>
                <a:schemeClr val="dk1"/>
              </a:solidFill>
              <a:latin typeface="Calibri"/>
              <a:ea typeface="Calibri"/>
              <a:cs typeface="Calibri"/>
              <a:sym typeface="Calibri"/>
            </a:endParaRPr>
          </a:p>
        </p:txBody>
      </p:sp>
      <p:sp>
        <p:nvSpPr>
          <p:cNvPr id="271" name="Google Shape;271;p59"/>
          <p:cNvSpPr txBox="1"/>
          <p:nvPr/>
        </p:nvSpPr>
        <p:spPr>
          <a:xfrm>
            <a:off x="360360" y="304800"/>
            <a:ext cx="8426100" cy="301200"/>
          </a:xfrm>
          <a:prstGeom prst="rect">
            <a:avLst/>
          </a:prstGeom>
          <a:noFill/>
          <a:ln>
            <a:noFill/>
          </a:ln>
        </p:spPr>
        <p:txBody>
          <a:bodyPr spcFirstLastPara="1" wrap="square" lIns="0" tIns="45700" rIns="0" bIns="45700" anchor="ctr" anchorCtr="0">
            <a:noAutofit/>
          </a:bodyPr>
          <a:lstStyle/>
          <a:p>
            <a:pPr marL="0" marR="0" lvl="0" indent="0" algn="l" rtl="0">
              <a:lnSpc>
                <a:spcPct val="100000"/>
              </a:lnSpc>
              <a:spcBef>
                <a:spcPts val="0"/>
              </a:spcBef>
              <a:spcAft>
                <a:spcPts val="0"/>
              </a:spcAft>
              <a:buNone/>
            </a:pPr>
            <a:r>
              <a:rPr lang="en-US" sz="3000" b="1">
                <a:solidFill>
                  <a:srgbClr val="222222"/>
                </a:solidFill>
                <a:latin typeface="Calibri"/>
                <a:ea typeface="Calibri"/>
                <a:cs typeface="Calibri"/>
                <a:sym typeface="Calibri"/>
              </a:rPr>
              <a:t>How to make request?</a:t>
            </a:r>
            <a:endParaRPr sz="3000" b="1" strike="noStrike">
              <a:solidFill>
                <a:srgbClr val="222222"/>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60"/>
          <p:cNvSpPr txBox="1"/>
          <p:nvPr/>
        </p:nvSpPr>
        <p:spPr>
          <a:xfrm>
            <a:off x="360360" y="979740"/>
            <a:ext cx="8429400" cy="3396960"/>
          </a:xfrm>
          <a:prstGeom prst="rect">
            <a:avLst/>
          </a:prstGeom>
          <a:noFill/>
          <a:ln>
            <a:noFill/>
          </a:ln>
        </p:spPr>
        <p:txBody>
          <a:bodyPr spcFirstLastPara="1" wrap="square" lIns="0" tIns="0" rIns="0" bIns="0" anchor="t" anchorCtr="0">
            <a:noAutofit/>
          </a:bodyPr>
          <a:lstStyle/>
          <a:p>
            <a:pPr marL="0" marR="0" lvl="0" indent="0" algn="l" rtl="0">
              <a:lnSpc>
                <a:spcPct val="79950"/>
              </a:lnSpc>
              <a:spcBef>
                <a:spcPts val="264"/>
              </a:spcBef>
              <a:spcAft>
                <a:spcPts val="0"/>
              </a:spcAft>
              <a:buNone/>
            </a:pPr>
            <a:endParaRPr sz="1800">
              <a:solidFill>
                <a:srgbClr val="222222"/>
              </a:solidFill>
              <a:latin typeface="Calibri"/>
              <a:ea typeface="Calibri"/>
              <a:cs typeface="Calibri"/>
              <a:sym typeface="Calibri"/>
            </a:endParaRPr>
          </a:p>
        </p:txBody>
      </p:sp>
      <p:sp>
        <p:nvSpPr>
          <p:cNvPr id="277" name="Google Shape;277;p60"/>
          <p:cNvSpPr txBox="1"/>
          <p:nvPr/>
        </p:nvSpPr>
        <p:spPr>
          <a:xfrm>
            <a:off x="360360" y="228600"/>
            <a:ext cx="8426160" cy="301320"/>
          </a:xfrm>
          <a:prstGeom prst="rect">
            <a:avLst/>
          </a:prstGeom>
          <a:noFill/>
          <a:ln>
            <a:noFill/>
          </a:ln>
        </p:spPr>
        <p:txBody>
          <a:bodyPr spcFirstLastPara="1" wrap="square" lIns="0" tIns="45700" rIns="0" bIns="45700" anchor="ctr" anchorCtr="0">
            <a:noAutofit/>
          </a:bodyPr>
          <a:lstStyle/>
          <a:p>
            <a:pPr marL="0" marR="0" lvl="0" indent="0" algn="l" rtl="0">
              <a:lnSpc>
                <a:spcPct val="100000"/>
              </a:lnSpc>
              <a:spcBef>
                <a:spcPts val="0"/>
              </a:spcBef>
              <a:spcAft>
                <a:spcPts val="0"/>
              </a:spcAft>
              <a:buNone/>
            </a:pPr>
            <a:r>
              <a:rPr lang="en-US" sz="3000" b="1">
                <a:solidFill>
                  <a:srgbClr val="222222"/>
                </a:solidFill>
                <a:latin typeface="Calibri"/>
                <a:ea typeface="Calibri"/>
                <a:cs typeface="Calibri"/>
                <a:sym typeface="Calibri"/>
              </a:rPr>
              <a:t>GET Request</a:t>
            </a:r>
            <a:endParaRPr sz="3000" b="1" strike="noStrike">
              <a:solidFill>
                <a:srgbClr val="222222"/>
              </a:solidFill>
              <a:latin typeface="Calibri"/>
              <a:ea typeface="Calibri"/>
              <a:cs typeface="Calibri"/>
              <a:sym typeface="Calibri"/>
            </a:endParaRPr>
          </a:p>
        </p:txBody>
      </p:sp>
      <p:sp>
        <p:nvSpPr>
          <p:cNvPr id="278" name="Google Shape;278;p60"/>
          <p:cNvSpPr txBox="1"/>
          <p:nvPr/>
        </p:nvSpPr>
        <p:spPr>
          <a:xfrm>
            <a:off x="332550" y="853550"/>
            <a:ext cx="8524500" cy="383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dk1"/>
                </a:solidFill>
                <a:highlight>
                  <a:srgbClr val="FFFFFF"/>
                </a:highlight>
                <a:latin typeface="Calibri"/>
                <a:ea typeface="Calibri"/>
                <a:cs typeface="Calibri"/>
                <a:sym typeface="Calibri"/>
              </a:rPr>
              <a:t>-Send request using </a:t>
            </a:r>
            <a:r>
              <a:rPr lang="en-US" sz="2000" dirty="0" err="1">
                <a:solidFill>
                  <a:schemeClr val="dk1"/>
                </a:solidFill>
                <a:highlight>
                  <a:srgbClr val="FFFFFF"/>
                </a:highlight>
                <a:latin typeface="Calibri"/>
                <a:ea typeface="Calibri"/>
                <a:cs typeface="Calibri"/>
                <a:sym typeface="Calibri"/>
              </a:rPr>
              <a:t>httprequest</a:t>
            </a:r>
            <a:r>
              <a:rPr lang="en-US" sz="2000" dirty="0">
                <a:solidFill>
                  <a:schemeClr val="dk1"/>
                </a:solidFill>
                <a:highlight>
                  <a:srgbClr val="FFFFFF"/>
                </a:highlight>
                <a:latin typeface="Calibri"/>
                <a:ea typeface="Calibri"/>
                <a:cs typeface="Calibri"/>
                <a:sym typeface="Calibri"/>
              </a:rPr>
              <a:t> object</a:t>
            </a:r>
            <a:endParaRPr sz="2000" dirty="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endParaRPr sz="2000" dirty="0">
              <a:solidFill>
                <a:schemeClr val="dk1"/>
              </a:solidFill>
              <a:highlight>
                <a:srgbClr val="FFFFFF"/>
              </a:highlight>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2000" dirty="0">
                <a:solidFill>
                  <a:schemeClr val="dk1"/>
                </a:solidFill>
                <a:highlight>
                  <a:srgbClr val="FFFFFF"/>
                </a:highlight>
                <a:latin typeface="Calibri"/>
                <a:ea typeface="Calibri"/>
                <a:cs typeface="Calibri"/>
                <a:sym typeface="Calibri"/>
              </a:rPr>
              <a:t>	</a:t>
            </a:r>
            <a:r>
              <a:rPr lang="en-US" sz="2000" dirty="0">
                <a:solidFill>
                  <a:schemeClr val="dk1"/>
                </a:solidFill>
                <a:highlight>
                  <a:srgbClr val="FFFFFF"/>
                </a:highlight>
                <a:latin typeface="Courier New" panose="02070309020205020404" pitchFamily="49" charset="0"/>
                <a:ea typeface="Consolas"/>
                <a:cs typeface="Courier New" panose="02070309020205020404" pitchFamily="49" charset="0"/>
                <a:sym typeface="Consolas"/>
              </a:rPr>
              <a:t>Response </a:t>
            </a:r>
            <a:r>
              <a:rPr lang="en-US" sz="2000" dirty="0" err="1">
                <a:solidFill>
                  <a:schemeClr val="dk1"/>
                </a:solidFill>
                <a:highlight>
                  <a:srgbClr val="FFFFFF"/>
                </a:highlight>
                <a:latin typeface="Courier New" panose="02070309020205020404" pitchFamily="49" charset="0"/>
                <a:ea typeface="Consolas"/>
                <a:cs typeface="Courier New" panose="02070309020205020404" pitchFamily="49" charset="0"/>
                <a:sym typeface="Consolas"/>
              </a:rPr>
              <a:t>rsp</a:t>
            </a:r>
            <a:r>
              <a:rPr lang="en-US" sz="2000" dirty="0">
                <a:solidFill>
                  <a:schemeClr val="dk1"/>
                </a:solidFill>
                <a:highlight>
                  <a:srgbClr val="FFFFFF"/>
                </a:highlight>
                <a:latin typeface="Courier New" panose="02070309020205020404" pitchFamily="49" charset="0"/>
                <a:ea typeface="Consolas"/>
                <a:cs typeface="Courier New" panose="02070309020205020404" pitchFamily="49" charset="0"/>
                <a:sym typeface="Consolas"/>
              </a:rPr>
              <a:t> = </a:t>
            </a:r>
            <a:r>
              <a:rPr lang="en-US" sz="2000" dirty="0" err="1">
                <a:solidFill>
                  <a:schemeClr val="dk1"/>
                </a:solidFill>
                <a:highlight>
                  <a:srgbClr val="FFFFFF"/>
                </a:highlight>
                <a:latin typeface="Courier New" panose="02070309020205020404" pitchFamily="49" charset="0"/>
                <a:ea typeface="Consolas"/>
                <a:cs typeface="Courier New" panose="02070309020205020404" pitchFamily="49" charset="0"/>
                <a:sym typeface="Consolas"/>
              </a:rPr>
              <a:t>httprequest.request</a:t>
            </a:r>
            <a:r>
              <a:rPr lang="en-US" sz="2000" dirty="0">
                <a:solidFill>
                  <a:schemeClr val="dk1"/>
                </a:solidFill>
                <a:highlight>
                  <a:srgbClr val="FFFFFF"/>
                </a:highlight>
                <a:latin typeface="Courier New" panose="02070309020205020404" pitchFamily="49" charset="0"/>
                <a:ea typeface="Consolas"/>
                <a:cs typeface="Courier New" panose="02070309020205020404" pitchFamily="49" charset="0"/>
                <a:sym typeface="Consolas"/>
              </a:rPr>
              <a:t>(</a:t>
            </a:r>
            <a:r>
              <a:rPr lang="en-US" sz="2000" dirty="0" err="1">
                <a:solidFill>
                  <a:schemeClr val="dk1"/>
                </a:solidFill>
                <a:highlight>
                  <a:srgbClr val="FFFFFF"/>
                </a:highlight>
                <a:latin typeface="Courier New" panose="02070309020205020404" pitchFamily="49" charset="0"/>
                <a:ea typeface="Consolas"/>
                <a:cs typeface="Courier New" panose="02070309020205020404" pitchFamily="49" charset="0"/>
                <a:sym typeface="Consolas"/>
              </a:rPr>
              <a:t>Method.GET</a:t>
            </a:r>
            <a:r>
              <a:rPr lang="en-US" sz="2000" dirty="0">
                <a:solidFill>
                  <a:schemeClr val="dk1"/>
                </a:solidFill>
                <a:highlight>
                  <a:srgbClr val="FFFFFF"/>
                </a:highlight>
                <a:latin typeface="Courier New" panose="02070309020205020404" pitchFamily="49" charset="0"/>
                <a:ea typeface="Consolas"/>
                <a:cs typeface="Courier New" panose="02070309020205020404" pitchFamily="49" charset="0"/>
                <a:sym typeface="Consolas"/>
              </a:rPr>
              <a:t>,"/Hyderabad");</a:t>
            </a:r>
            <a:endParaRPr sz="2000" dirty="0">
              <a:solidFill>
                <a:schemeClr val="dk1"/>
              </a:solidFill>
              <a:highlight>
                <a:srgbClr val="FFFFFF"/>
              </a:highlight>
              <a:latin typeface="Courier New" panose="02070309020205020404" pitchFamily="49" charset="0"/>
              <a:ea typeface="Consolas"/>
              <a:cs typeface="Courier New" panose="02070309020205020404" pitchFamily="49" charset="0"/>
              <a:sym typeface="Consolas"/>
            </a:endParaRPr>
          </a:p>
          <a:p>
            <a:pPr marL="0" lvl="0" indent="0" algn="l" rtl="0">
              <a:spcBef>
                <a:spcPts val="0"/>
              </a:spcBef>
              <a:spcAft>
                <a:spcPts val="0"/>
              </a:spcAft>
              <a:buNone/>
            </a:pPr>
            <a:endParaRPr sz="2000" dirty="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61"/>
          <p:cNvSpPr txBox="1"/>
          <p:nvPr/>
        </p:nvSpPr>
        <p:spPr>
          <a:xfrm>
            <a:off x="360360" y="228600"/>
            <a:ext cx="8426160" cy="301320"/>
          </a:xfrm>
          <a:prstGeom prst="rect">
            <a:avLst/>
          </a:prstGeom>
          <a:noFill/>
          <a:ln>
            <a:noFill/>
          </a:ln>
        </p:spPr>
        <p:txBody>
          <a:bodyPr spcFirstLastPara="1" wrap="square" lIns="0" tIns="45700" rIns="0" bIns="45700" anchor="ctr" anchorCtr="0">
            <a:noAutofit/>
          </a:bodyPr>
          <a:lstStyle/>
          <a:p>
            <a:pPr marL="0" marR="0" lvl="0" indent="0" algn="l" rtl="0">
              <a:lnSpc>
                <a:spcPct val="100000"/>
              </a:lnSpc>
              <a:spcBef>
                <a:spcPts val="0"/>
              </a:spcBef>
              <a:spcAft>
                <a:spcPts val="0"/>
              </a:spcAft>
              <a:buNone/>
            </a:pPr>
            <a:r>
              <a:rPr lang="en-US" sz="3000" b="1">
                <a:solidFill>
                  <a:srgbClr val="222222"/>
                </a:solidFill>
                <a:latin typeface="Calibri"/>
                <a:ea typeface="Calibri"/>
                <a:cs typeface="Calibri"/>
                <a:sym typeface="Calibri"/>
              </a:rPr>
              <a:t>Validating Status Code</a:t>
            </a:r>
            <a:endParaRPr sz="3000" b="1" strike="noStrike">
              <a:solidFill>
                <a:srgbClr val="222222"/>
              </a:solidFill>
              <a:latin typeface="Calibri"/>
              <a:ea typeface="Calibri"/>
              <a:cs typeface="Calibri"/>
              <a:sym typeface="Calibri"/>
            </a:endParaRPr>
          </a:p>
        </p:txBody>
      </p:sp>
      <p:sp>
        <p:nvSpPr>
          <p:cNvPr id="284" name="Google Shape;284;p61"/>
          <p:cNvSpPr txBox="1"/>
          <p:nvPr/>
        </p:nvSpPr>
        <p:spPr>
          <a:xfrm>
            <a:off x="7413480" y="4826520"/>
            <a:ext cx="1373040" cy="316440"/>
          </a:xfrm>
          <a:prstGeom prst="rect">
            <a:avLst/>
          </a:prstGeom>
          <a:noFill/>
          <a:ln>
            <a:noFill/>
          </a:ln>
        </p:spPr>
        <p:txBody>
          <a:bodyPr spcFirstLastPara="1" wrap="square" lIns="91425" tIns="45700" rIns="0" bIns="82425" anchor="ctr" anchorCtr="0">
            <a:noAutofit/>
          </a:bodyPr>
          <a:lstStyle/>
          <a:p>
            <a:pPr marL="0" marR="0" lvl="0" indent="0" algn="r" rtl="0">
              <a:lnSpc>
                <a:spcPct val="100000"/>
              </a:lnSpc>
              <a:spcBef>
                <a:spcPts val="0"/>
              </a:spcBef>
              <a:spcAft>
                <a:spcPts val="0"/>
              </a:spcAft>
              <a:buNone/>
            </a:pPr>
            <a:fld id="{00000000-1234-1234-1234-123412341234}" type="slidenum">
              <a:rPr lang="en-US" sz="1400" b="1" strike="noStrike">
                <a:solidFill>
                  <a:srgbClr val="FEFEFE"/>
                </a:solidFill>
                <a:latin typeface="Calibri"/>
                <a:ea typeface="Calibri"/>
                <a:cs typeface="Calibri"/>
                <a:sym typeface="Calibri"/>
              </a:rPr>
              <a:t>9</a:t>
            </a:fld>
            <a:endParaRPr sz="1400" b="0" strike="noStrike">
              <a:solidFill>
                <a:schemeClr val="dk1"/>
              </a:solidFill>
              <a:latin typeface="Times New Roman"/>
              <a:ea typeface="Times New Roman"/>
              <a:cs typeface="Times New Roman"/>
              <a:sym typeface="Times New Roman"/>
            </a:endParaRPr>
          </a:p>
        </p:txBody>
      </p:sp>
      <p:sp>
        <p:nvSpPr>
          <p:cNvPr id="285" name="Google Shape;285;p61"/>
          <p:cNvSpPr txBox="1"/>
          <p:nvPr/>
        </p:nvSpPr>
        <p:spPr>
          <a:xfrm>
            <a:off x="388825" y="1010925"/>
            <a:ext cx="8426100" cy="324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dk1"/>
                </a:solidFill>
                <a:highlight>
                  <a:srgbClr val="FFFFFF"/>
                </a:highlight>
                <a:latin typeface="Courier New"/>
                <a:ea typeface="Courier New"/>
                <a:cs typeface="Courier New"/>
                <a:sym typeface="Courier New"/>
              </a:rPr>
              <a:t>@Test</a:t>
            </a:r>
            <a:endParaRPr sz="1800" dirty="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1800" dirty="0">
                <a:solidFill>
                  <a:schemeClr val="dk1"/>
                </a:solidFill>
                <a:highlight>
                  <a:srgbClr val="FFFFFF"/>
                </a:highlight>
                <a:latin typeface="Courier New"/>
                <a:ea typeface="Courier New"/>
                <a:cs typeface="Courier New"/>
                <a:sym typeface="Courier New"/>
              </a:rPr>
              <a:t>public void </a:t>
            </a:r>
            <a:r>
              <a:rPr lang="en-US" sz="1800" dirty="0" err="1">
                <a:solidFill>
                  <a:schemeClr val="dk1"/>
                </a:solidFill>
                <a:highlight>
                  <a:srgbClr val="FFFFFF"/>
                </a:highlight>
                <a:latin typeface="Courier New"/>
                <a:ea typeface="Courier New"/>
                <a:cs typeface="Courier New"/>
                <a:sym typeface="Courier New"/>
              </a:rPr>
              <a:t>GetWeatherDetails</a:t>
            </a:r>
            <a:r>
              <a:rPr lang="en-US" sz="1800" dirty="0">
                <a:solidFill>
                  <a:schemeClr val="dk1"/>
                </a:solidFill>
                <a:highlight>
                  <a:srgbClr val="FFFFFF"/>
                </a:highlight>
                <a:latin typeface="Courier New"/>
                <a:ea typeface="Courier New"/>
                <a:cs typeface="Courier New"/>
                <a:sym typeface="Courier New"/>
              </a:rPr>
              <a:t>()</a:t>
            </a:r>
            <a:endParaRPr sz="1800" dirty="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1800" dirty="0">
                <a:solidFill>
                  <a:schemeClr val="dk1"/>
                </a:solidFill>
                <a:highlight>
                  <a:srgbClr val="FFFFFF"/>
                </a:highlight>
                <a:latin typeface="Courier New"/>
                <a:ea typeface="Courier New"/>
                <a:cs typeface="Courier New"/>
                <a:sym typeface="Courier New"/>
              </a:rPr>
              <a:t>{</a:t>
            </a:r>
            <a:endParaRPr sz="1800" dirty="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1800" dirty="0">
                <a:solidFill>
                  <a:schemeClr val="dk1"/>
                </a:solidFill>
                <a:highlight>
                  <a:srgbClr val="FFFFFF"/>
                </a:highlight>
                <a:latin typeface="Courier New"/>
                <a:ea typeface="Courier New"/>
                <a:cs typeface="Courier New"/>
                <a:sym typeface="Courier New"/>
              </a:rPr>
              <a:t>	</a:t>
            </a:r>
            <a:r>
              <a:rPr lang="en-US" sz="1800" dirty="0" err="1">
                <a:solidFill>
                  <a:schemeClr val="dk1"/>
                </a:solidFill>
                <a:highlight>
                  <a:srgbClr val="FFFFFF"/>
                </a:highlight>
                <a:latin typeface="Courier New"/>
                <a:ea typeface="Courier New"/>
                <a:cs typeface="Courier New"/>
                <a:sym typeface="Courier New"/>
              </a:rPr>
              <a:t>RestAssured.baseURI</a:t>
            </a:r>
            <a:r>
              <a:rPr lang="en-US" sz="1800" dirty="0">
                <a:solidFill>
                  <a:schemeClr val="dk1"/>
                </a:solidFill>
                <a:highlight>
                  <a:srgbClr val="FFFFFF"/>
                </a:highlight>
                <a:latin typeface="Courier New"/>
                <a:ea typeface="Courier New"/>
                <a:cs typeface="Courier New"/>
                <a:sym typeface="Courier New"/>
              </a:rPr>
              <a:t> =   		"</a:t>
            </a:r>
            <a:r>
              <a:rPr lang="en-US" sz="1800" u="sng" dirty="0">
                <a:solidFill>
                  <a:schemeClr val="hlink"/>
                </a:solidFill>
                <a:highlight>
                  <a:srgbClr val="FFFFFF"/>
                </a:highlight>
                <a:latin typeface="Courier New"/>
                <a:ea typeface="Courier New"/>
                <a:cs typeface="Courier New"/>
                <a:sym typeface="Courier New"/>
                <a:hlinkClick r:id="rId3"/>
              </a:rPr>
              <a:t>http://restapi.demoqa.com/utilities/weather/city</a:t>
            </a:r>
            <a:r>
              <a:rPr lang="en-US" sz="1800" dirty="0">
                <a:solidFill>
                  <a:schemeClr val="dk1"/>
                </a:solidFill>
                <a:highlight>
                  <a:srgbClr val="FFFFFF"/>
                </a:highlight>
                <a:latin typeface="Courier New"/>
                <a:ea typeface="Courier New"/>
                <a:cs typeface="Courier New"/>
                <a:sym typeface="Courier New"/>
              </a:rPr>
              <a:t>";</a:t>
            </a:r>
          </a:p>
          <a:p>
            <a:pPr marL="0" lvl="0" indent="0" algn="l" rtl="0">
              <a:spcBef>
                <a:spcPts val="0"/>
              </a:spcBef>
              <a:spcAft>
                <a:spcPts val="0"/>
              </a:spcAft>
              <a:buNone/>
            </a:pPr>
            <a:r>
              <a:rPr lang="en-US" sz="1800" dirty="0" err="1">
                <a:solidFill>
                  <a:schemeClr val="dk1"/>
                </a:solidFill>
                <a:highlight>
                  <a:srgbClr val="FFFFFF"/>
                </a:highlight>
                <a:latin typeface="Courier New"/>
                <a:ea typeface="Courier New"/>
                <a:cs typeface="Courier New"/>
                <a:sym typeface="Courier New"/>
              </a:rPr>
              <a:t>RequestSpecification</a:t>
            </a:r>
            <a:r>
              <a:rPr lang="en-US" sz="1800" dirty="0">
                <a:solidFill>
                  <a:schemeClr val="dk1"/>
                </a:solidFill>
                <a:highlight>
                  <a:srgbClr val="FFFFFF"/>
                </a:highlight>
                <a:latin typeface="Courier New"/>
                <a:ea typeface="Courier New"/>
                <a:cs typeface="Courier New"/>
                <a:sym typeface="Courier New"/>
              </a:rPr>
              <a:t> </a:t>
            </a:r>
            <a:r>
              <a:rPr lang="en-US" sz="1800" dirty="0" err="1">
                <a:solidFill>
                  <a:schemeClr val="dk1"/>
                </a:solidFill>
                <a:highlight>
                  <a:srgbClr val="FFFFFF"/>
                </a:highlight>
                <a:latin typeface="Courier New"/>
                <a:ea typeface="Courier New"/>
                <a:cs typeface="Courier New"/>
                <a:sym typeface="Courier New"/>
              </a:rPr>
              <a:t>httpRequest</a:t>
            </a:r>
            <a:r>
              <a:rPr lang="en-US" sz="1800" dirty="0">
                <a:solidFill>
                  <a:schemeClr val="dk1"/>
                </a:solidFill>
                <a:highlight>
                  <a:srgbClr val="FFFFFF"/>
                </a:highlight>
                <a:latin typeface="Courier New"/>
                <a:ea typeface="Courier New"/>
                <a:cs typeface="Courier New"/>
                <a:sym typeface="Courier New"/>
              </a:rPr>
              <a:t> =</a:t>
            </a:r>
            <a:r>
              <a:rPr lang="en-US" sz="1800" dirty="0" err="1">
                <a:solidFill>
                  <a:schemeClr val="dk1"/>
                </a:solidFill>
                <a:highlight>
                  <a:srgbClr val="FFFFFF"/>
                </a:highlight>
                <a:latin typeface="Courier New"/>
                <a:ea typeface="Courier New"/>
                <a:cs typeface="Courier New"/>
                <a:sym typeface="Courier New"/>
              </a:rPr>
              <a:t>RestAssured.given</a:t>
            </a:r>
            <a:r>
              <a:rPr lang="en-US" sz="1800" dirty="0">
                <a:solidFill>
                  <a:schemeClr val="dk1"/>
                </a:solidFill>
                <a:highlight>
                  <a:srgbClr val="FFFFFF"/>
                </a:highlight>
                <a:latin typeface="Courier New"/>
                <a:ea typeface="Courier New"/>
                <a:cs typeface="Courier New"/>
                <a:sym typeface="Courier New"/>
              </a:rPr>
              <a:t>();</a:t>
            </a:r>
            <a:endParaRPr sz="1800" dirty="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1800" dirty="0">
                <a:solidFill>
                  <a:schemeClr val="dk1"/>
                </a:solidFill>
                <a:highlight>
                  <a:srgbClr val="FFFFFF"/>
                </a:highlight>
                <a:latin typeface="Courier New"/>
                <a:ea typeface="Courier New"/>
                <a:cs typeface="Courier New"/>
                <a:sym typeface="Courier New"/>
              </a:rPr>
              <a:t>Response </a:t>
            </a:r>
            <a:r>
              <a:rPr lang="en-US" sz="1800" dirty="0" err="1">
                <a:solidFill>
                  <a:schemeClr val="dk1"/>
                </a:solidFill>
                <a:highlight>
                  <a:srgbClr val="FFFFFF"/>
                </a:highlight>
                <a:latin typeface="Courier New"/>
                <a:ea typeface="Courier New"/>
                <a:cs typeface="Courier New"/>
                <a:sym typeface="Courier New"/>
              </a:rPr>
              <a:t>response</a:t>
            </a:r>
            <a:r>
              <a:rPr lang="en-US" sz="1800" dirty="0">
                <a:solidFill>
                  <a:schemeClr val="dk1"/>
                </a:solidFill>
                <a:highlight>
                  <a:srgbClr val="FFFFFF"/>
                </a:highlight>
                <a:latin typeface="Courier New"/>
                <a:ea typeface="Courier New"/>
                <a:cs typeface="Courier New"/>
                <a:sym typeface="Courier New"/>
              </a:rPr>
              <a:t> = </a:t>
            </a:r>
            <a:r>
              <a:rPr lang="en-US" sz="1800" dirty="0" err="1">
                <a:solidFill>
                  <a:schemeClr val="dk1"/>
                </a:solidFill>
                <a:highlight>
                  <a:srgbClr val="FFFFFF"/>
                </a:highlight>
                <a:latin typeface="Courier New"/>
                <a:ea typeface="Courier New"/>
                <a:cs typeface="Courier New"/>
                <a:sym typeface="Courier New"/>
              </a:rPr>
              <a:t>httpRequest.get</a:t>
            </a:r>
            <a:r>
              <a:rPr lang="en-US" sz="1800" dirty="0">
                <a:solidFill>
                  <a:schemeClr val="dk1"/>
                </a:solidFill>
                <a:highlight>
                  <a:srgbClr val="FFFFFF"/>
                </a:highlight>
                <a:latin typeface="Courier New"/>
                <a:ea typeface="Courier New"/>
                <a:cs typeface="Courier New"/>
                <a:sym typeface="Courier New"/>
              </a:rPr>
              <a:t>("/Hyderabad");</a:t>
            </a:r>
            <a:endParaRPr sz="1800" dirty="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1800" dirty="0">
                <a:solidFill>
                  <a:schemeClr val="dk1"/>
                </a:solidFill>
                <a:highlight>
                  <a:srgbClr val="FFFFFF"/>
                </a:highlight>
                <a:latin typeface="Courier New"/>
                <a:ea typeface="Courier New"/>
                <a:cs typeface="Courier New"/>
                <a:sym typeface="Courier New"/>
              </a:rPr>
              <a:t>int </a:t>
            </a:r>
            <a:r>
              <a:rPr lang="en-US" sz="1800" dirty="0" err="1">
                <a:solidFill>
                  <a:schemeClr val="dk1"/>
                </a:solidFill>
                <a:highlight>
                  <a:srgbClr val="FFFFFF"/>
                </a:highlight>
                <a:latin typeface="Courier New"/>
                <a:ea typeface="Courier New"/>
                <a:cs typeface="Courier New"/>
                <a:sym typeface="Courier New"/>
              </a:rPr>
              <a:t>statusCode</a:t>
            </a:r>
            <a:r>
              <a:rPr lang="en-US" sz="1800" dirty="0">
                <a:solidFill>
                  <a:schemeClr val="dk1"/>
                </a:solidFill>
                <a:highlight>
                  <a:srgbClr val="FFFFFF"/>
                </a:highlight>
                <a:latin typeface="Courier New"/>
                <a:ea typeface="Courier New"/>
                <a:cs typeface="Courier New"/>
                <a:sym typeface="Courier New"/>
              </a:rPr>
              <a:t> = </a:t>
            </a:r>
            <a:r>
              <a:rPr lang="en-US" sz="1800" dirty="0" err="1">
                <a:solidFill>
                  <a:schemeClr val="dk1"/>
                </a:solidFill>
                <a:highlight>
                  <a:srgbClr val="FFFFFF"/>
                </a:highlight>
                <a:latin typeface="Courier New"/>
                <a:ea typeface="Courier New"/>
                <a:cs typeface="Courier New"/>
                <a:sym typeface="Courier New"/>
              </a:rPr>
              <a:t>response.getStatusCode</a:t>
            </a:r>
            <a:r>
              <a:rPr lang="en-US" sz="1800" dirty="0">
                <a:solidFill>
                  <a:schemeClr val="dk1"/>
                </a:solidFill>
                <a:highlight>
                  <a:srgbClr val="FFFFFF"/>
                </a:highlight>
                <a:latin typeface="Courier New"/>
                <a:ea typeface="Courier New"/>
                <a:cs typeface="Courier New"/>
                <a:sym typeface="Courier New"/>
              </a:rPr>
              <a:t>();</a:t>
            </a:r>
            <a:endParaRPr sz="1800" dirty="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1800" dirty="0" err="1">
                <a:solidFill>
                  <a:schemeClr val="dk1"/>
                </a:solidFill>
                <a:highlight>
                  <a:srgbClr val="FFFFFF"/>
                </a:highlight>
                <a:latin typeface="Courier New"/>
                <a:ea typeface="Courier New"/>
                <a:cs typeface="Courier New"/>
                <a:sym typeface="Courier New"/>
              </a:rPr>
              <a:t>Assert.assertEquals</a:t>
            </a:r>
            <a:r>
              <a:rPr lang="en-US" sz="1800" dirty="0">
                <a:solidFill>
                  <a:schemeClr val="dk1"/>
                </a:solidFill>
                <a:highlight>
                  <a:srgbClr val="FFFFFF"/>
                </a:highlight>
                <a:latin typeface="Courier New"/>
                <a:ea typeface="Courier New"/>
                <a:cs typeface="Courier New"/>
                <a:sym typeface="Courier New"/>
              </a:rPr>
              <a:t>(</a:t>
            </a:r>
            <a:r>
              <a:rPr lang="en-US" sz="1800" dirty="0" err="1">
                <a:solidFill>
                  <a:schemeClr val="dk1"/>
                </a:solidFill>
                <a:highlight>
                  <a:srgbClr val="FFFFFF"/>
                </a:highlight>
                <a:latin typeface="Courier New"/>
                <a:ea typeface="Courier New"/>
                <a:cs typeface="Courier New"/>
                <a:sym typeface="Courier New"/>
              </a:rPr>
              <a:t>statusCode</a:t>
            </a:r>
            <a:r>
              <a:rPr lang="en-US" sz="1800" dirty="0">
                <a:solidFill>
                  <a:schemeClr val="dk1"/>
                </a:solidFill>
                <a:highlight>
                  <a:srgbClr val="FFFFFF"/>
                </a:highlight>
                <a:latin typeface="Courier New"/>
                <a:ea typeface="Courier New"/>
                <a:cs typeface="Courier New"/>
                <a:sym typeface="Courier New"/>
              </a:rPr>
              <a:t> ,200");</a:t>
            </a:r>
            <a:endParaRPr sz="1800" dirty="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US" sz="1800" dirty="0">
                <a:solidFill>
                  <a:schemeClr val="dk1"/>
                </a:solidFill>
                <a:highlight>
                  <a:srgbClr val="FFFFFF"/>
                </a:highlight>
                <a:latin typeface="Courier New"/>
                <a:ea typeface="Courier New"/>
                <a:cs typeface="Courier New"/>
                <a:sym typeface="Courier New"/>
              </a:rPr>
              <a:t>	}</a:t>
            </a:r>
            <a:endParaRPr sz="1800" dirty="0">
              <a:solidFill>
                <a:schemeClr val="dk1"/>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endParaRPr sz="1800" dirty="0">
              <a:solidFill>
                <a:schemeClr val="dk1"/>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endParaRPr sz="1800" dirty="0">
              <a:solidFill>
                <a:schemeClr val="dk1"/>
              </a:solidFill>
            </a:endParaRPr>
          </a:p>
          <a:p>
            <a:pPr marL="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1657</Words>
  <Application>Microsoft Office PowerPoint</Application>
  <PresentationFormat>On-screen Show (16:9)</PresentationFormat>
  <Paragraphs>227</Paragraphs>
  <Slides>26</Slides>
  <Notes>17</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26</vt:i4>
      </vt:variant>
    </vt:vector>
  </HeadingPairs>
  <TitlesOfParts>
    <vt:vector size="37" baseType="lpstr">
      <vt:lpstr>Calibri</vt:lpstr>
      <vt:lpstr>Garamond</vt:lpstr>
      <vt:lpstr>Times New Roman</vt:lpstr>
      <vt:lpstr>Wingdings</vt:lpstr>
      <vt:lpstr>Courier</vt:lpstr>
      <vt:lpstr>Courier New</vt:lpstr>
      <vt:lpstr>Arial</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Validations for xml data</vt:lpstr>
      <vt:lpstr>PowerPoint Presentation</vt:lpstr>
      <vt:lpstr>PowerPoint Presentation</vt:lpstr>
      <vt:lpstr>Authentications: </vt:lpstr>
      <vt:lpstr>Basic Authentication: </vt:lpstr>
      <vt:lpstr>Challenged Basic Authentication​</vt:lpstr>
      <vt:lpstr>Preemptive Basic Authentication </vt:lpstr>
      <vt:lpstr>Digest Authentication: </vt:lpstr>
      <vt:lpstr>OAuth: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Sandeep Neela</cp:lastModifiedBy>
  <cp:revision>11</cp:revision>
  <dcterms:modified xsi:type="dcterms:W3CDTF">2020-02-19T11:07:16Z</dcterms:modified>
</cp:coreProperties>
</file>