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104E06-B5C3-4573-8DB3-EA65D3D92D59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C4A7E1-FFB3-4065-8518-8D6497E969A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659632"/>
            <a:ext cx="8229600" cy="1200150"/>
          </a:xfrm>
        </p:spPr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9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979712" y="2787774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Notes i.e. Notifications, Assignments can be created.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827584" y="3759882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10800000">
            <a:off x="2699792" y="640081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96287" y="483518"/>
            <a:ext cx="5268201" cy="61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rgbClr val="FF0000"/>
                </a:solidFill>
              </a:rPr>
              <a:t>Here assigned tasks will be shown.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2699792" y="1467312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96287" y="1310749"/>
            <a:ext cx="5268201" cy="61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rgbClr val="FF0000"/>
                </a:solidFill>
              </a:rPr>
              <a:t>Here new events will be shown.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2699792" y="2224257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96287" y="2067694"/>
            <a:ext cx="5268201" cy="61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rgbClr val="FF0000"/>
                </a:solidFill>
              </a:rPr>
              <a:t>Here Notes will be shown.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2699792" y="2979480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96287" y="2822917"/>
            <a:ext cx="5268201" cy="61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rgbClr val="FF0000"/>
                </a:solidFill>
              </a:rPr>
              <a:t>Here applied leaves will be shown.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652120" y="1419622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Profile : You can change your Photo, Password, etc. from here.</a:t>
            </a:r>
          </a:p>
        </p:txBody>
      </p:sp>
      <p:sp>
        <p:nvSpPr>
          <p:cNvPr id="4" name="Right Arrow 3"/>
          <p:cNvSpPr/>
          <p:nvPr/>
        </p:nvSpPr>
        <p:spPr>
          <a:xfrm rot="16200000">
            <a:off x="8064388" y="645536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652120" y="1419622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Notifications: You can view recent notifications sent to you.</a:t>
            </a:r>
          </a:p>
        </p:txBody>
      </p:sp>
      <p:sp>
        <p:nvSpPr>
          <p:cNvPr id="4" name="Right Arrow 3"/>
          <p:cNvSpPr/>
          <p:nvPr/>
        </p:nvSpPr>
        <p:spPr>
          <a:xfrm rot="16200000">
            <a:off x="8442430" y="645536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652120" y="1419622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Logout: You can logout from here.</a:t>
            </a:r>
          </a:p>
        </p:txBody>
      </p:sp>
      <p:sp>
        <p:nvSpPr>
          <p:cNvPr id="4" name="Right Arrow 3"/>
          <p:cNvSpPr/>
          <p:nvPr/>
        </p:nvSpPr>
        <p:spPr>
          <a:xfrm rot="16200000">
            <a:off x="8766466" y="645536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wnloads\screenshot-localhost-2017-09-13-21-34-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" y="0"/>
            <a:ext cx="9144000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411760" y="3075806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7504" y="2280271"/>
            <a:ext cx="2890664" cy="24517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Users i.e. Admin, Faculties, Employees, Students</a:t>
            </a:r>
            <a:r>
              <a:rPr lang="en-IN" smtClean="0">
                <a:solidFill>
                  <a:schemeClr val="tx1"/>
                </a:solidFill>
              </a:rPr>
              <a:t>, etc</a:t>
            </a:r>
            <a:r>
              <a:rPr lang="en-IN" dirty="0" smtClean="0">
                <a:solidFill>
                  <a:schemeClr val="tx1"/>
                </a:solidFill>
              </a:rPr>
              <a:t>. can login from here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31640"/>
            <a:ext cx="8229600" cy="1200150"/>
          </a:xfrm>
        </p:spPr>
        <p:txBody>
          <a:bodyPr/>
          <a:lstStyle/>
          <a:p>
            <a:r>
              <a:rPr lang="en-IN" dirty="0" smtClean="0"/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10800000">
            <a:off x="755576" y="411510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36047" y="411510"/>
            <a:ext cx="2890664" cy="245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Redirects to Home of Dashboard.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465312" y="411510"/>
            <a:ext cx="2890664" cy="245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Tasks can be created or Viewed from this option.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0800000">
            <a:off x="755576" y="663537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979712" y="1089124"/>
            <a:ext cx="3168352" cy="321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Leave can be created or Viewed from this option.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Students/Employee can apply for leave.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Admin or Faculty can allow or deny it.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0800000">
            <a:off x="755576" y="1308162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123728" y="1491630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Students can be created or Viewed from this option by Admin.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827584" y="1887674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123728" y="1491630"/>
            <a:ext cx="3168352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Faculties can be created or Viewed from this option by Admin.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827584" y="2535746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screenshot-localhost-2017-09-13-21-30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123728" y="2385268"/>
            <a:ext cx="3600400" cy="198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Salary logs for Employees/Faculties i.e. depending on Organisation.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827584" y="3147814"/>
            <a:ext cx="576064" cy="252028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</TotalTime>
  <Words>166</Words>
  <Application>Microsoft Office PowerPoint</Application>
  <PresentationFormat>On-screen Show (16:9)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Login Page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Banker</dc:creator>
  <cp:lastModifiedBy>Neel Banker</cp:lastModifiedBy>
  <cp:revision>23</cp:revision>
  <dcterms:created xsi:type="dcterms:W3CDTF">2017-09-13T15:46:46Z</dcterms:created>
  <dcterms:modified xsi:type="dcterms:W3CDTF">2017-09-13T17:14:04Z</dcterms:modified>
</cp:coreProperties>
</file>