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0697" autoAdjust="0"/>
  </p:normalViewPr>
  <p:slideViewPr>
    <p:cSldViewPr>
      <p:cViewPr varScale="1">
        <p:scale>
          <a:sx n="43" d="100"/>
          <a:sy n="43" d="100"/>
        </p:scale>
        <p:origin x="706"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4">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4">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4">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01.09.2024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My name is Neel Bhavsar, and I am pleased to present to you today the results of our Data Analytics task. </a:t>
            </a:r>
            <a:br>
              <a:rPr lang="en-US" dirty="0"/>
            </a:br>
            <a:r>
              <a:rPr lang="en-US" dirty="0"/>
              <a:t>Thank you for joining us, and I look forward to sharing our insights with you.</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Neel Bhavsar,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0" name="Freeform 30"/>
          <p:cNvSpPr/>
          <p:nvPr/>
        </p:nvSpPr>
        <p:spPr>
          <a:xfrm>
            <a:off x="11302020" y="70706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54200" y="7567606"/>
            <a:ext cx="2667000" cy="830997"/>
          </a:xfrm>
          <a:prstGeom prst="rect">
            <a:avLst/>
          </a:prstGeom>
          <a:noFill/>
        </p:spPr>
        <p:txBody>
          <a:bodyPr wrap="square" rtlCol="0">
            <a:spAutoFit/>
          </a:bodyPr>
          <a:lstStyle/>
          <a:p>
            <a:r>
              <a:rPr lang="en-US" sz="2400" b="1" dirty="0"/>
              <a:t>NEEL BHAVSAR</a:t>
            </a:r>
          </a:p>
          <a:p>
            <a:r>
              <a:rPr lang="en-US" sz="2400" b="1" dirty="0"/>
              <a:t>Data Analyst</a:t>
            </a:r>
            <a:endParaRPr lang="en-IN" sz="2400" b="1" dirty="0"/>
          </a:p>
        </p:txBody>
      </p:sp>
      <p:sp>
        <p:nvSpPr>
          <p:cNvPr id="35" name="AutoShape 4">
            <a:extLst>
              <a:ext uri="{FF2B5EF4-FFF2-40B4-BE49-F238E27FC236}">
                <a16:creationId xmlns:a16="http://schemas.microsoft.com/office/drawing/2014/main" id="{19EF71AC-A427-6BF3-12D4-F793C52DD890}"/>
              </a:ext>
            </a:extLst>
          </p:cNvPr>
          <p:cNvSpPr>
            <a:spLocks noChangeAspect="1" noChangeArrowheads="1"/>
          </p:cNvSpPr>
          <p:nvPr/>
        </p:nvSpPr>
        <p:spPr bwMode="auto">
          <a:xfrm>
            <a:off x="8991600" y="4991100"/>
            <a:ext cx="3657600" cy="3657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41" name="Group 40">
            <a:extLst>
              <a:ext uri="{FF2B5EF4-FFF2-40B4-BE49-F238E27FC236}">
                <a16:creationId xmlns:a16="http://schemas.microsoft.com/office/drawing/2014/main" id="{06DA475C-A7A0-D6EE-FF05-D550019891A4}"/>
              </a:ext>
            </a:extLst>
          </p:cNvPr>
          <p:cNvGrpSpPr/>
          <p:nvPr/>
        </p:nvGrpSpPr>
        <p:grpSpPr>
          <a:xfrm>
            <a:off x="11302020" y="7078827"/>
            <a:ext cx="2377511" cy="2784357"/>
            <a:chOff x="11582400" y="7078825"/>
            <a:chExt cx="1953154" cy="2165235"/>
          </a:xfrm>
        </p:grpSpPr>
        <p:sp>
          <p:nvSpPr>
            <p:cNvPr id="42" name="Oval 41" descr="Neel Bhavsar, #OPEN_TO_WORK">
              <a:extLst>
                <a:ext uri="{FF2B5EF4-FFF2-40B4-BE49-F238E27FC236}">
                  <a16:creationId xmlns:a16="http://schemas.microsoft.com/office/drawing/2014/main" id="{BFCE955D-6082-4F7B-4DC4-8A4E1B303BF1}"/>
                </a:ext>
              </a:extLst>
            </p:cNvPr>
            <p:cNvSpPr/>
            <p:nvPr/>
          </p:nvSpPr>
          <p:spPr>
            <a:xfrm>
              <a:off x="11582400" y="7078825"/>
              <a:ext cx="1724863" cy="1599235"/>
            </a:xfrm>
            <a:prstGeom prst="ellipse">
              <a:avLst/>
            </a:prstGeom>
            <a:blipFill rotWithShape="1">
              <a:blip r:embed="rId7">
                <a:extLst>
                  <a:ext uri="{28A0092B-C50C-407E-A947-70E740481C1C}">
                    <a14:useLocalDpi xmlns:a14="http://schemas.microsoft.com/office/drawing/2010/main" val="0"/>
                  </a:ext>
                </a:extLst>
              </a:blip>
              <a:srcRect/>
              <a:stretch>
                <a:fillRect l="-15692" t="-1" r="-4934" b="-3010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N" dirty="0"/>
            </a:p>
          </p:txBody>
        </p:sp>
        <p:sp>
          <p:nvSpPr>
            <p:cNvPr id="43" name="Freeform: Shape 42">
              <a:extLst>
                <a:ext uri="{FF2B5EF4-FFF2-40B4-BE49-F238E27FC236}">
                  <a16:creationId xmlns:a16="http://schemas.microsoft.com/office/drawing/2014/main" id="{1A4121B6-8E3E-C94B-1BC3-4931C9EF0B5A}"/>
                </a:ext>
              </a:extLst>
            </p:cNvPr>
            <p:cNvSpPr/>
            <p:nvPr/>
          </p:nvSpPr>
          <p:spPr>
            <a:xfrm>
              <a:off x="12824262" y="8877300"/>
              <a:ext cx="711292" cy="366760"/>
            </a:xfrm>
            <a:custGeom>
              <a:avLst/>
              <a:gdLst>
                <a:gd name="connsiteX0" fmla="*/ 0 w 711292"/>
                <a:gd name="connsiteY0" fmla="*/ 0 h 366760"/>
                <a:gd name="connsiteX1" fmla="*/ 711292 w 711292"/>
                <a:gd name="connsiteY1" fmla="*/ 0 h 366760"/>
                <a:gd name="connsiteX2" fmla="*/ 711292 w 711292"/>
                <a:gd name="connsiteY2" fmla="*/ 366760 h 366760"/>
                <a:gd name="connsiteX3" fmla="*/ 0 w 711292"/>
                <a:gd name="connsiteY3" fmla="*/ 366760 h 366760"/>
                <a:gd name="connsiteX4" fmla="*/ 0 w 711292"/>
                <a:gd name="connsiteY4" fmla="*/ 0 h 3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92" h="366760">
                  <a:moveTo>
                    <a:pt x="0" y="0"/>
                  </a:moveTo>
                  <a:lnTo>
                    <a:pt x="711292" y="0"/>
                  </a:lnTo>
                  <a:lnTo>
                    <a:pt x="711292" y="366760"/>
                  </a:lnTo>
                  <a:lnTo>
                    <a:pt x="0" y="366760"/>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b" anchorCtr="0">
              <a:noAutofit/>
            </a:bodyPr>
            <a:lstStyle/>
            <a:p>
              <a:pPr marL="0" lvl="0" indent="0" algn="ctr" defTabSz="1066800">
                <a:lnSpc>
                  <a:spcPct val="90000"/>
                </a:lnSpc>
                <a:spcBef>
                  <a:spcPct val="0"/>
                </a:spcBef>
                <a:spcAft>
                  <a:spcPct val="35000"/>
                </a:spcAft>
                <a:buNone/>
              </a:pPr>
              <a:endParaRPr lang="en-IN" sz="2400" kern="1200"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353310615"/>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170855858"/>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1694</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Graphik Regular</vt:lpstr>
      <vt:lpstr>Calibri</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Neel Bhavsar</cp:lastModifiedBy>
  <cp:revision>31</cp:revision>
  <dcterms:created xsi:type="dcterms:W3CDTF">2006-08-16T00:00:00Z</dcterms:created>
  <dcterms:modified xsi:type="dcterms:W3CDTF">2024-09-01T09:26:41Z</dcterms:modified>
  <dc:identifier>DAEhDyfaYKE</dc:identifier>
</cp:coreProperties>
</file>