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97232"/>
            <a:ext cx="9144000" cy="1705709"/>
          </a:xfrm>
        </p:spPr>
        <p:txBody>
          <a:bodyPr/>
          <a:lstStyle/>
          <a:p>
            <a:r>
              <a:rPr lang="en-GB" sz="1600" dirty="0"/>
              <a:t>21/08/2024</a:t>
            </a:r>
            <a:br>
              <a:rPr lang="en-GB" sz="1600" dirty="0"/>
            </a:br>
            <a:r>
              <a:rPr lang="en-GB" sz="1600" dirty="0"/>
              <a:t>BY : Neel Bhavsar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90456"/>
            <a:ext cx="7622158" cy="2052603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ACCA-B9F2-F9DE-0939-BEEB5578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2" y="3831107"/>
            <a:ext cx="5981333" cy="274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60539-CB34-DD39-B52D-2A0B2457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830" y="1709737"/>
            <a:ext cx="3496408" cy="31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81b85e46-be1c-4d4d-af3f-3ff4749bae08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6177072-acf3-469b-be5f-1201de6410bb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Neel Bhavsar</cp:lastModifiedBy>
  <cp:revision>9</cp:revision>
  <cp:lastPrinted>2022-06-09T07:44:13Z</cp:lastPrinted>
  <dcterms:created xsi:type="dcterms:W3CDTF">2022-02-22T07:39:05Z</dcterms:created>
  <dcterms:modified xsi:type="dcterms:W3CDTF">2024-08-21T16:39:11Z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