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036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764085"/>
            <a:ext cx="9144000" cy="1056485"/>
          </a:xfrm>
        </p:spPr>
        <p:txBody>
          <a:bodyPr/>
          <a:lstStyle/>
          <a:p>
            <a:r>
              <a:rPr lang="en-GB" sz="1600" dirty="0"/>
              <a:t>21/08/2024</a:t>
            </a:r>
            <a:br>
              <a:rPr lang="en-GB" sz="1600" dirty="0"/>
            </a:br>
            <a:r>
              <a:rPr lang="en-GB" sz="1600" dirty="0"/>
              <a:t>BY : Neel Bhavsar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4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1095043"/>
            <a:ext cx="4545623" cy="45320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From our feature importance from our model, we know that the influencing factors for customers to complete their bookings are </a:t>
            </a:r>
            <a:r>
              <a:rPr lang="en-US" sz="2000" b="0" dirty="0" err="1"/>
              <a:t>purchase_lead</a:t>
            </a:r>
            <a:r>
              <a:rPr lang="en-US" sz="2000" b="0" dirty="0"/>
              <a:t> (namely the time gap between the order time and the flight) and </a:t>
            </a:r>
            <a:r>
              <a:rPr lang="en-US" sz="2000" b="0" dirty="0" err="1"/>
              <a:t>length_of_stay</a:t>
            </a:r>
            <a:r>
              <a:rPr lang="en-US" sz="2000" b="0" dirty="0"/>
              <a:t> (namely how long the customer will occupy the destination).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Then the area where the customer orders does not affect whether the customer will complete the booking or not</a:t>
            </a:r>
            <a:endParaRPr lang="en-GB" sz="2000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2BC3B-DC7C-CA94-C8B9-C3D6EEC4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789634"/>
            <a:ext cx="77914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92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Neel Bhavsar</cp:lastModifiedBy>
  <cp:revision>15</cp:revision>
  <cp:lastPrinted>2022-06-09T07:44:13Z</cp:lastPrinted>
  <dcterms:created xsi:type="dcterms:W3CDTF">2022-02-22T07:39:05Z</dcterms:created>
  <dcterms:modified xsi:type="dcterms:W3CDTF">2024-08-21T16:54:11Z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