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4.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5.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11.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64" r:id="rId4"/>
    <p:sldId id="259" r:id="rId5"/>
    <p:sldId id="267" r:id="rId6"/>
    <p:sldId id="268" r:id="rId7"/>
    <p:sldId id="272" r:id="rId8"/>
    <p:sldId id="273" r:id="rId9"/>
    <p:sldId id="270" r:id="rId10"/>
    <p:sldId id="269" r:id="rId11"/>
    <p:sldId id="274" r:id="rId12"/>
    <p:sldId id="282" r:id="rId13"/>
    <p:sldId id="261" r:id="rId14"/>
    <p:sldId id="263" r:id="rId15"/>
    <p:sldId id="277" r:id="rId16"/>
    <p:sldId id="26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B0A314-57C3-402D-8D41-C3E45BD5044B}">
          <p14:sldIdLst>
            <p14:sldId id="256"/>
            <p14:sldId id="257"/>
            <p14:sldId id="264"/>
            <p14:sldId id="259"/>
            <p14:sldId id="267"/>
            <p14:sldId id="268"/>
            <p14:sldId id="272"/>
            <p14:sldId id="273"/>
            <p14:sldId id="270"/>
            <p14:sldId id="269"/>
            <p14:sldId id="274"/>
            <p14:sldId id="282"/>
            <p14:sldId id="261"/>
            <p14:sldId id="263"/>
            <p14:sldId id="277"/>
            <p14:sldId id="265"/>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4674" autoAdjust="0"/>
  </p:normalViewPr>
  <p:slideViewPr>
    <p:cSldViewPr>
      <p:cViewPr varScale="1">
        <p:scale>
          <a:sx n="59" d="100"/>
          <a:sy n="59" d="100"/>
        </p:scale>
        <p:origin x="546" y="66"/>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1:11.750"/>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4:40.790"/>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2510 348,'-9'-6,"1"1,-2 0,1 0,0 0,-1 1,0 1,1 0,-2 0,1 1,-13-2,-4-2,-396-66,266 50,-260-19,329 37,-776-18,836 22,-1-1,1-2,1-1,-1-1,1-1,-1-1,2-1,-1-2,1-1,1-1,-31-19,-4-6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7.01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58.741"/>
    </inkml:context>
    <inkml:brush xml:id="br0">
      <inkml:brushProperty name="width" value="0.05" units="cm"/>
      <inkml:brushProperty name="height" value="0.05" units="cm"/>
      <inkml:brushProperty name="color" value="#FFFFFF"/>
    </inkml:brush>
  </inkml:definitions>
  <inkml:trace contextRef="#ctx0" brushRef="#br0">1 0 24575,'7'8'0,"9"15"0,2 18 0,-3 16 0,11 20 0,8-4 0,-2 0 0,0 1 0,-5-11-8191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59.412"/>
    </inkml:context>
    <inkml:brush xml:id="br0">
      <inkml:brushProperty name="width" value="0.05" units="cm"/>
      <inkml:brushProperty name="height" value="0.05" units="cm"/>
      <inkml:brushProperty name="color" value="#FFFFFF"/>
    </inkml:brush>
  </inkml:definitions>
  <inkml:trace contextRef="#ctx0" brushRef="#br0">1 294 24575,'14'-21'0,"25"-14"0,28 0 0,16-3 0,7 7 0,10-6 0,-5 3 0,-12 8 0,-13 8 0,-12 7 0,-8 5 0,1 4 0,-1 3 0,-3 0 0,-1 1 0,-9-1-8191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8.534"/>
    </inkml:context>
    <inkml:brush xml:id="br0">
      <inkml:brushProperty name="width" value="0.05" units="cm"/>
      <inkml:brushProperty name="height" value="0.05" units="cm"/>
      <inkml:brushProperty name="color" value="#FFFFFF"/>
    </inkml:brush>
  </inkml:definitions>
  <inkml:trace contextRef="#ctx0" brushRef="#br0">0 0 24575,'0'7'0,"7"10"0,2 15 0,0 16 0,-2 7 0,-2 2 0,-2 4 0,-1-1 0,-2-3 0,0-5 0,0 2 0,0 0 0,-1 4 0,1-1 0,0-2 0,0-5 0,0-10-8191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9.347"/>
    </inkml:context>
    <inkml:brush xml:id="br0">
      <inkml:brushProperty name="width" value="0.05" units="cm"/>
      <inkml:brushProperty name="height" value="0.05" units="cm"/>
      <inkml:brushProperty name="color" value="#FFFFFF"/>
    </inkml:brush>
  </inkml:definitions>
  <inkml:trace contextRef="#ctx0" brushRef="#br0">0 1 24575,'31'27'0,"-18"-15"0,0 0 0,-1 1 0,0 0 0,16 25 0,167 294 0,-191-325 0,0-1 0,1 0 0,0 0 0,-1 0 0,2-1 0,-1 0 0,1 0 0,0 0 0,0-1 0,0 1 0,0-1 0,1-1 0,0 1 0,-1-1 0,1-1 0,1 1 0,-1-1 0,0 0 0,0-1 0,1 0 0,-1 0 0,1 0 0,-1-1 0,1 0 0,-1-1 0,1 0 0,-1 0 0,1 0 0,7-3 0,3-2 0,0 0 0,-1-1 0,0-1 0,0-1 0,-1 0 0,0-1 0,-1-1 0,0 0 0,0-1 0,20-22 0,126-170 119,-62 74-1603,-72 96-5342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53.571"/>
    </inkml:context>
    <inkml:brush xml:id="br0">
      <inkml:brushProperty name="width" value="0.05" units="cm"/>
      <inkml:brushProperty name="height" value="0.05" units="cm"/>
    </inkml:brush>
  </inkml:definitions>
  <inkml:trace contextRef="#ctx0" brushRef="#br0">0 0 24575,'2'36'0,"1"0"0,2-1 0,18 69 0,-6-30 0,246 923 0,61-13 0,-38-50-216,-36 15-155,-68-248 241,-180-694 130,201 704 0,-188-664 179,3 0 1,2-1-1,50 85 0,-66-126-179,0 0 0,0 0 0,1 0 0,-1 0 0,1-1 0,0 1 0,1-1 0,-1-1 0,1 1 0,0-1 0,-1 0 0,1 0 0,1 0 0,-1-1 0,0 0 0,1 0 0,-1-1 0,1 0 0,-1 0 0,1-1 0,0 1 0,-1-1 0,9-1 0,15-3 0,0-1 0,-1-1 0,55-19 0,-24 7 0,3 6-212,2 2-1,-1 3 0,1 3 0,87 6 1,-136-2-90,26 1-6524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54.555"/>
    </inkml:context>
    <inkml:brush xml:id="br0">
      <inkml:brushProperty name="width" value="0.05" units="cm"/>
      <inkml:brushProperty name="height" value="0.05" units="cm"/>
    </inkml:brush>
  </inkml:definitions>
  <inkml:trace contextRef="#ctx0" brushRef="#br0">18 1 24575,'4'1'0,"-1"1"0,1 0 0,-1-1 0,1 1 0,-1 1 0,1-1 0,-1 0 0,0 1 0,0 0 0,0 0 0,-1 0 0,1 0 0,3 6 0,3 1 0,38 50 0,73 119 0,-54-74 0,-58-93 0,3 3 0,-1 1 0,-1 0 0,9 21 0,-16-34 0,-1 0 0,0 0 0,0 0 0,0 0 0,0 0 0,0 0 0,-1 0 0,1 0 0,-1 1 0,0-1 0,0 0 0,0 0 0,0 1 0,-1-1 0,1 0 0,-1 0 0,0 0 0,0 0 0,0 0 0,0 0 0,-1 0 0,1 0 0,-1 0 0,0 0 0,-2 3 0,-7 2 0,0-1 0,0 0 0,-1 0 0,0-1 0,0-1 0,-1 0 0,1 0 0,-24 4 0,-5 4 0,-89 23-1365,76-25-5461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0:32.590"/>
    </inkml:context>
    <inkml:brush xml:id="br0">
      <inkml:brushProperty name="width" value="0.05" units="cm"/>
      <inkml:brushProperty name="height" value="0.05" units="cm"/>
      <inkml:brushProperty name="color" value="#FFFFFF"/>
    </inkml:brush>
  </inkml:definitions>
  <inkml:trace contextRef="#ctx0" brushRef="#br0">0 5207 24575,'0'-1'0,"1"0"0,-1 0 0,0 0 0,0-1 0,0 1 0,1 0 0,-1 1 0,1-1 0,-1 0 0,1 0 0,-1 0 0,1 0 0,-1 0 0,1 0 0,0 1 0,0-1 0,-1 0 0,1 0 0,0 1 0,0-1 0,0 1 0,0-1 0,-1 1 0,1-1 0,2 0 0,28-8 0,-21 7 0,6-2 0,-1-2 0,0 0 0,0 0 0,-1-2 0,0 0 0,0 0 0,-1-1 0,0-1 0,18-17 0,10-14 0,46-59 0,-83 96 0,63-84 0,-4-2 0,-3-3 0,59-127 0,113-316 0,-121 266 0,247-497-478,-61 137 127,-168 345 351,158-364 0,-32-9 0,-69 156-437,-158 428-353,1 0-5345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0:33.559"/>
    </inkml:context>
    <inkml:brush xml:id="br0">
      <inkml:brushProperty name="width" value="0.05" units="cm"/>
      <inkml:brushProperty name="height" value="0.05" units="cm"/>
      <inkml:brushProperty name="color" value="#FFFFFF"/>
    </inkml:brush>
  </inkml:definitions>
  <inkml:trace contextRef="#ctx0" brushRef="#br0">18 406 24575,'-2'-1'0,"1"-1"0,-1 0 0,1-1 0,-1 1 0,1 0 0,-1 0 0,1-1 0,0 1 0,0 0 0,1-1 0,-1 1 0,0-1 0,1 0 0,-1 1 0,1-1 0,0 1 0,0-1 0,0 0 0,0 1 0,0-1 0,1 1 0,-1-1 0,1 0 0,0 1 0,0-1 0,0 1 0,0 0 0,0-1 0,0 1 0,0 0 0,1 0 0,-1 0 0,1 0 0,2-3 0,5-5 0,0 0 0,1 1 0,0 0 0,1 1 0,15-10 0,44-24 0,2 3 0,2 4 0,1 3 0,2 3 0,107-26 0,-180 54 0,19-5 0,0 0 0,1 2 0,-1 1 0,32-1 0,-49 4 0,-1 0 0,1 1 0,0-1 0,0 1 0,-1 0 0,1 1 0,0 0 0,-1 0 0,0 0 0,1 0 0,-1 1 0,0 0 0,0 0 0,0 0 0,-1 1 0,1-1 0,-1 1 0,0 0 0,0 1 0,0-1 0,0 1 0,5 9 0,-2 1 0,0 0 0,0 1 0,-2-1 0,0 1 0,4 26 0,7 87 0,-12-88 0,100 988 0,-93-957-1365,-1-23-5461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1:59.162"/>
    </inkml:context>
    <inkml:brush xml:id="br0">
      <inkml:brushProperty name="width" value="0.05" units="cm"/>
      <inkml:brushProperty name="height" value="0.05" units="cm"/>
      <inkml:brushProperty name="color" value="#FFFFFF"/>
    </inkml:brush>
  </inkml:definitions>
  <inkml:trace contextRef="#ctx0" brushRef="#br0">965 0 24575,'-31'1'0,"0"2"0,0 0 0,0 2 0,1 1 0,-53 19 0,-139 72 0,16-4 0,-28 13 0,197-85-1365,9-1-5461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5:07.101"/>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1 108,'0'0,"0"-1,0 0,1 0,-1 1,0-1,0 0,1 0,-1 1,1-1,-1 0,1 1,-1-1,1 0,-1 1,1-1,-1 1,1-1,0 1,-1-1,1 1,0 0,0-1,-1 1,1 0,0-1,0 1,1 0,26-5,-23 4,122-7,148 7,-124 4,2971-3,-3057-3,-1-3,105-25,-105 17,1 3,96-4,17 16,-150-1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2:27.482"/>
    </inkml:context>
    <inkml:brush xml:id="br0">
      <inkml:brushProperty name="width" value="0.35" units="cm"/>
      <inkml:brushProperty name="height" value="0.35" units="cm"/>
      <inkml:brushProperty name="color" value="#FFFFFF"/>
    </inkml:brush>
  </inkml:definitions>
  <inkml:trace contextRef="#ctx0" brushRef="#br0">2910 397 24575,'-1'-1'0,"1"0"0,0 0 0,0 0 0,-1 0 0,1 0 0,-1 0 0,1 0 0,-1 0 0,1 0 0,-1 0 0,0 0 0,1 0 0,-1 0 0,0 1 0,0-1 0,0 0 0,0 1 0,1-1 0,-1 0 0,0 1 0,0-1 0,0 1 0,0-1 0,0 1 0,0 0 0,-1-1 0,1 1 0,0 0 0,0 0 0,0 0 0,0 0 0,-2 0 0,-37 3 0,23 6 0,0 0 0,1 1 0,0 0 0,0 2 0,1 0 0,-22 23 0,-10 6 0,36-32 0,6-4 0,0-1 0,1 0 0,-1-1 0,-1 1 0,1-1 0,-11 5 0,15-8 0,0 1 0,1-1 0,-1 0 0,0 0 0,0 0 0,1 0 0,-1 0 0,0 0 0,0 0 0,1 0 0,-1 0 0,0 0 0,0-1 0,1 1 0,-1 0 0,0 0 0,1-1 0,-1 1 0,0 0 0,1-1 0,-1 1 0,1-1 0,-1 1 0,0-1 0,-1-1 0,1 0 0,0 0 0,0-1 0,0 1 0,0 0 0,0 0 0,1 0 0,-1 0 0,1-1 0,-1 1 0,1 0 0,0-3 0,-1-7 0,0 0 0,-1 0 0,-1 1 0,0-1 0,0 1 0,-1-1 0,-9-18 0,11 27 0,0 0 0,0 0 0,0 0 0,0 1 0,-1-1 0,1 0 0,-1 1 0,1 0 0,-1-1 0,0 1 0,0 0 0,0 1 0,0-1 0,0 0 0,0 1 0,-1 0 0,1 0 0,-1 0 0,1 0 0,0 0 0,-1 1 0,1-1 0,-1 1 0,0 0 0,1 0 0,-1 0 0,1 1 0,-1-1 0,1 1 0,-6 2 0,2-1 0,-1 0 0,1 1 0,0 1 0,0-1 0,0 1 0,0 0 0,1 0 0,0 1 0,-1 0 0,-6 7 0,-4 7 0,-27 39 0,37-47 0,0 0 0,-1 0 0,0 0 0,-1-1 0,0 0 0,-1-1 0,0 0 0,0-1 0,-1 0 0,-23 13 0,-157 53 0,184-70 0,-1-2 0,0 1 0,1-1 0,-1 0 0,0-1 0,0 1 0,0-2 0,0 1 0,-10-1 0,15-1 0,0 0 0,0 1 0,0-1 0,0 0 0,1 0 0,-1-1 0,0 1 0,0-1 0,1 1 0,-1-1 0,1 0 0,0 0 0,-1 0 0,1 0 0,0 0 0,0-1 0,0 1 0,0 0 0,1-1 0,-1 0 0,1 1 0,0-1 0,-1 0 0,1 0 0,0 0 0,0-4 0,-3-9 0,2 1 0,0-1 0,0 0 0,2-22 0,0 21 0,0-1 0,-2 1 0,-4-23 0,5 36 0,0 0 0,0 1 0,-1-1 0,0 1 0,0 0 0,0-1 0,0 1 0,0 0 0,-1 0 0,1 0 0,-1 1 0,0-1 0,0 1 0,0-1 0,0 1 0,0 0 0,0 0 0,-1 0 0,1 1 0,-1-1 0,1 1 0,-1 0 0,1 0 0,-7-1 0,-9-1 0,0 0 0,1 2 0,-33 1 0,33 0 0,-33 0 0,1 3 0,-1 1 0,1 3 0,0 2 0,-69 22 0,95-23 0,19-7 0,-1 1 0,0-1 0,1 1 0,0 0 0,-1 1 0,1-1 0,0 1 0,0 0 0,1 1 0,-1-1 0,0 1 0,-5 5 0,-87 97 0,-4-4 0,-161 123 0,258-222 0,-5 4 0,0 0 0,0-1 0,0-1 0,-14 7 0,21-11 0,1 0 0,-1 0 0,1-1 0,-1 1 0,0-1 0,1 1 0,-1-1 0,0 0 0,1 0 0,-1 0 0,0 0 0,0 0 0,1 0 0,-1 0 0,0 0 0,1-1 0,-1 1 0,0-1 0,1 1 0,-1-1 0,0 0 0,1 1 0,-1-1 0,1 0 0,0 0 0,-1 0 0,1 0 0,0 0 0,-1-1 0,1 1 0,0 0 0,0 0 0,0-1 0,-2-2 0,-1-6 0,0 1 0,1-1 0,0 0 0,0 0 0,1 0 0,0 0 0,1-1 0,0 1 0,1-19 0,13-100 0,-8 98 0,32-287 0,-37 316 0,1-1 0,-1 0 0,0 1 0,1-1 0,-1 0 0,1 1 0,0-1 0,-1 1 0,1-1 0,1 1 0,-1-1 0,0 1 0,1 0 0,-1 0 0,1 0 0,-1 0 0,1 0 0,3-3 0,-3 4 0,1 1 0,-1 0 0,0-1 0,0 1 0,0 0 0,0 0 0,1 1 0,-1-1 0,0 0 0,0 1 0,0-1 0,0 1 0,0 0 0,0-1 0,0 1 0,0 0 0,0 1 0,0-1 0,0 0 0,0 0 0,-1 1 0,1-1 0,2 3 0,95 89 0,-1-2 0,-86-81 0,1 0 0,1-1 0,0 0 0,0-1 0,28 11 0,-21-13 0,-19-9 0,-32-11 0,-19 0 0,16 5 0,0-2 0,-47-21 0,7-10 0,1-3 0,-85-71 0,120 87 0,32 25 0,0-1 0,-1 1 0,1 1 0,-1-1 0,1 1 0,-1 0 0,0 0 0,-1 0 0,1 1 0,0 0 0,-1 1 0,1-1 0,-1 1 0,1 0 0,-1 1 0,1-1 0,-1 1 0,0 1 0,1-1 0,-1 1 0,1 1 0,-1-1 0,1 1 0,-1 0 0,1 0 0,0 1 0,0 0 0,-11 7 0,-7 8 0,1 2 0,0 0 0,2 2 0,0 0 0,-26 39 0,-25 26 0,71-86 0,0 0 0,1 0 0,-1 0 0,0 0 0,0 0 0,0 0 0,0 0 0,0 0 0,-1-1 0,1 1 0,0 0 0,0-1 0,0 1 0,0-1 0,-1 0 0,1 1 0,-2-1 0,3 0 0,-1 0 0,1 0 0,-1 0 0,1-1 0,-1 1 0,1 0 0,-1-1 0,1 1 0,-1 0 0,1-1 0,-1 1 0,1 0 0,-1-1 0,1 1 0,0-1 0,-1 1 0,1-1 0,0 1 0,-1-1 0,1 1 0,0-1 0,0 1 0,0-1 0,0 0 0,-1 1 0,1-1 0,-2-48 0,7-10 0,3 0 0,2 0 0,3 1 0,3 0 0,29-72 0,-45 129 0,0 0 0,1-1 0,-1 1 0,1 0 0,-1-1 0,1 1 0,0 0 0,0 0 0,-1 0 0,1 0 0,0 0 0,0 0 0,0 0 0,0 0 0,0 0 0,0 0 0,2-1 0,-2 2 0,-1 1 0,1-1 0,-1 0 0,1 1 0,-1-1 0,1 0 0,-1 1 0,1-1 0,-1 1 0,1-1 0,-1 0 0,0 1 0,1-1 0,-1 1 0,0-1 0,1 1 0,-1 0 0,0-1 0,0 1 0,0-1 0,1 1 0,-1-1 0,0 1 0,0 0 0,0-1 0,0 2 0,6 60 0,-5-49 0,32 299 0,-31-291-341,0 0 0,1 0-1,9 31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2:34.441"/>
    </inkml:context>
    <inkml:brush xml:id="br0">
      <inkml:brushProperty name="width" value="0.35" units="cm"/>
      <inkml:brushProperty name="height" value="0.35" units="cm"/>
      <inkml:brushProperty name="color" value="#FFFFFF"/>
    </inkml:brush>
  </inkml:definitions>
  <inkml:trace contextRef="#ctx0" brushRef="#br0">2366 356 24575,'12'1'0,"0"0"0,-1 1 0,1 0 0,15 6 0,-19-5 0,0-1 0,0 0 0,1 0 0,-1-1 0,1 0 0,-1 0 0,1-1 0,8-1 0,-15 1 0,0 0 0,0-1 0,0 0 0,-1 1 0,1-1 0,0 0 0,0 0 0,-1 0 0,1 0 0,-1 0 0,1 0 0,-1 0 0,1-1 0,-1 1 0,0 0 0,1-1 0,-1 1 0,1-3 0,16-13 0,-17 19 0,0 0 0,0 0 0,0 0 0,-1 0 0,1 0 0,-1 0 0,1 0 0,-1 0 0,0 0 0,0 1 0,0-1 0,-1 3 0,2 24 0,0-13 0,-1 0 0,-1 0 0,0 0 0,-1 0 0,0 0 0,-7 19 0,9-35 0,0 1 0,0-1 0,0 1 0,0-1 0,0 1 0,-1-1 0,1 1 0,0-1 0,0 1 0,-1-1 0,1 1 0,0-1 0,-1 0 0,1 1 0,0-1 0,-1 0 0,1 1 0,-1-1 0,1 0 0,-1 1 0,1-1 0,-1 0 0,1 0 0,-1 1 0,1-1 0,-1 0 0,1 0 0,-1 0 0,1 0 0,-1 0 0,1 0 0,-1 0 0,1 0 0,-1 0 0,1 0 0,-1 0 0,0 0 0,1 0 0,-1 0 0,0 0 0,-21-21 0,-12-34 0,24 31 0,1-1 0,1 0 0,2-1 0,-7-49 0,11 63 0,1 8 0,1-1 0,-1 1 0,0 0 0,-1-1 0,1 1 0,-1 0 0,0 0 0,0-1 0,0 1 0,0 1 0,-1-1 0,0 0 0,1 1 0,-7-6 0,7 7 0,-1 0 0,0 1 0,0-1 0,0 1 0,0-1 0,-1 1 0,1 0 0,0 0 0,0 1 0,-1-1 0,1 1 0,0-1 0,-1 1 0,1 0 0,-1 0 0,1 1 0,0-1 0,-1 1 0,1 0 0,-4 1 0,-6 2 0,0 0 0,0 1 0,1 1 0,0 0 0,0 1 0,-22 16 0,-59 60 0,65-56 0,-46 34 0,72-59 0,0 0 0,0-1 0,-1 1 0,1-1 0,0 1 0,-1-1 0,1 0 0,-1 0 0,0 0 0,1 0 0,-1-1 0,0 1 0,1-1 0,-1 1 0,0-1 0,0 0 0,1 0 0,-1-1 0,0 1 0,0 0 0,1-1 0,-1 1 0,0-1 0,1 0 0,-1 0 0,0 0 0,1 0 0,0-1 0,-1 1 0,1-1 0,0 1 0,-1-1 0,1 0 0,0 0 0,0 0 0,1 0 0,-1 0 0,0 0 0,1-1 0,-2-2 0,-7-12 0,1 0 0,1 0 0,1-1 0,-9-33 0,7 26 0,-6-28 0,10 34 0,0 1 0,-1 0 0,-10-19 0,16 37 0,-1-1 0,1 0 0,0 1 0,0-1 0,-1 0 0,1 1 0,0-1 0,-1 1 0,1-1 0,-1 0 0,1 1 0,-1-1 0,1 1 0,-1-1 0,1 1 0,-1 0 0,1-1 0,-1 1 0,0-1 0,1 1 0,-1 0 0,1 0 0,-1-1 0,0 1 0,0 0 0,1 0 0,-1 0 0,0 0 0,1 0 0,-1 0 0,0 0 0,1 0 0,-1 0 0,0 0 0,0 0 0,1 0 0,-1 0 0,0 1 0,1-1 0,-1 0 0,0 0 0,1 1 0,-1-1 0,1 0 0,-1 1 0,0-1 0,1 1 0,-1-1 0,1 1 0,-1-1 0,1 1 0,0-1 0,-1 1 0,1 0 0,-1 0 0,-23 42 0,21-36 0,-42 101 0,33-74 0,-2 0 0,-31 55 0,44-87 0,0 0 0,0-1 0,0 1 0,0 0 0,0-1 0,0 1 0,0 0 0,-1-1 0,1 0 0,0 1 0,-1-1 0,0 0 0,1 1 0,-1-1 0,0 0 0,1 0 0,-1-1 0,0 1 0,0 0 0,0 0 0,0-1 0,0 1 0,-2-1 0,2-1 0,0 0 0,0 0 0,0 0 0,0 0 0,0 0 0,0-1 0,1 1 0,-1-1 0,0 1 0,1-1 0,-1 1 0,1-1 0,0 0 0,0 0 0,-1 0 0,1 0 0,0 0 0,1 0 0,-2-4 0,-20-53 0,16 42 0,-1-1 0,0 1 0,-14-25 0,20 40 0,0 0 0,0 0 0,-1 0 0,1 1 0,0-1 0,-1 0 0,1 1 0,-1-1 0,1 1 0,-1-1 0,0 1 0,1 0 0,-1-1 0,0 1 0,0 0 0,0 0 0,0 1 0,0-1 0,0 0 0,0 1 0,-1-1 0,1 1 0,0 0 0,0-1 0,0 1 0,0 0 0,-1 0 0,1 1 0,0-1 0,0 0 0,0 1 0,0-1 0,-1 1 0,1 0 0,0 0 0,0 0 0,0 0 0,1 0 0,-1 0 0,-3 2 0,-5 6 0,-1 0 0,1 1 0,1 0 0,0 0 0,-11 16 0,-127 213 0,106-168 0,39-67 0,-28 40 0,30-44 0,-1 1 0,1-1 0,-1 1 0,1-1 0,0 1 0,-1-1 0,0 0 0,1 1 0,-1-1 0,1 0 0,-1 1 0,1-1 0,-1 0 0,0 0 0,1 1 0,-1-1 0,1 0 0,-1 0 0,0 0 0,1 0 0,-1 0 0,0 0 0,1 0 0,-2 0 0,1-1 0,1 0 0,-1 1 0,0-1 0,0 0 0,0 0 0,1 0 0,-1 0 0,1 0 0,-1 0 0,1 0 0,-1 0 0,1 0 0,-1 0 0,1 0 0,0-1 0,0 1 0,-1 0 0,1 0 0,0-2 0,-4-43 0,1-1 0,7-77 0,-1 73 0,-3-1 0,-5-51 0,-3 64 0,8 38 0,0 1 0,0 0 0,0 0 0,0 0 0,0-1 0,0 1 0,0 0 0,0 0 0,0-1 0,0 1 0,0 0 0,0 0 0,0 0 0,-1-1 0,1 1 0,0 0 0,0 0 0,0 0 0,0-1 0,-1 1 0,1 0 0,0 0 0,0 0 0,0 0 0,-1 0 0,1 0 0,0-1 0,0 1 0,0 0 0,-1 0 0,1 0 0,0 0 0,0 0 0,-1 0 0,1 0 0,0 0 0,0 0 0,-1 0 0,1 0 0,0 0 0,0 0 0,0 0 0,-1 0 0,1 0 0,0 0 0,0 1 0,-1-1 0,1 0 0,0 0 0,0 0 0,0 0 0,-1 0 0,1 0 0,0 1 0,0-1 0,-14 19 0,-6 25 0,-65 190 0,85-232 0,-1 0 0,0 0 0,1 0 0,-1 0 0,0 0 0,0 0 0,0 0 0,0-1 0,0 1 0,0 0 0,-1-1 0,1 1 0,0-1 0,-1 1 0,1-1 0,-1 0 0,0 1 0,1-1 0,-1 0 0,0 0 0,0 0 0,0-1 0,0 1 0,-3 0 0,3-1 0,0 0 0,-1-1 0,1 0 0,0 1 0,0-1 0,0 0 0,-1 0 0,1-1 0,0 1 0,0 0 0,0-1 0,0 1 0,1-1 0,-1 1 0,0-1 0,1 0 0,-1 0 0,1 0 0,0 0 0,-1 0 0,0-3 0,-16-27 0,2-2 0,2 1 0,-19-65 0,-13-30 0,45 125 0,-1-1 0,1 1 0,-1-1 0,0 1 0,0 0 0,-1 0 0,1 0 0,-1 0 0,1 0 0,-1 0 0,0 1 0,-4-4 0,6 6 0,0 0 0,-1-1 0,1 1 0,0 0 0,0 0 0,-1-1 0,1 1 0,0 0 0,0 0 0,-1 0 0,1 1 0,0-1 0,0 0 0,-1 0 0,1 1 0,0-1 0,0 1 0,-1-1 0,1 1 0,0-1 0,0 1 0,0 0 0,0 0 0,0-1 0,0 1 0,0 0 0,0 0 0,0 0 0,1 0 0,-1 0 0,0 0 0,1 0 0,-1 0 0,0 1 0,1-1 0,-1 0 0,0 3 0,-7 15 0,0 1 0,1 1 0,1-1 0,1 1 0,-3 23 0,6-25 0,-2 0 0,0-1 0,-1 1 0,-1-1 0,0 0 0,-2-1 0,-9 18 0,17-34 0,-1 1 0,0-1 0,0 1 0,1-1 0,-1 0 0,0 1 0,0-1 0,0 0 0,0 0 0,0 0 0,-1 0 0,1 0 0,0 0 0,0 0 0,-1 0 0,1 0 0,-1-1 0,1 1 0,-1-1 0,1 1 0,-1-1 0,1 1 0,-1-1 0,1 0 0,-1 1 0,1-1 0,-1 0 0,0 0 0,1 0 0,-1-1 0,1 1 0,-1 0 0,1-1 0,-1 1 0,1-1 0,-1 1 0,1-1 0,-1 1 0,1-1 0,0 0 0,-1 0 0,1 0 0,0 0 0,0 0 0,-3-2 0,-3-6 0,-1 0 0,1 0 0,0-1 0,-10-20 0,15 28 0,-6-14 0,5 10 0,0 0 0,0 0 0,0 0 0,-1 1 0,1 0 0,-1 0 0,-1 0 0,1 0 0,-10-8 0,13 13 0,0-1 0,-1 1 0,1 0 0,0-1 0,-1 1 0,1 0 0,0 0 0,-1-1 0,1 1 0,0 0 0,-1 0 0,1 1 0,0-1 0,-1 0 0,1 0 0,0 1 0,-1-1 0,1 1 0,0-1 0,0 1 0,0-1 0,-1 1 0,1 0 0,0-1 0,0 1 0,0 0 0,0 0 0,0 0 0,0 0 0,0 0 0,0 0 0,1 0 0,-1 0 0,0 1 0,1-1 0,-1 0 0,0 2 0,-22 52 0,22-53 0,-6 25 0,-7 48 0,2-8 0,11-65 0,1 1 0,-1 0 0,0 0 0,0-1 0,0 1 0,0 0 0,0-1 0,0 1 0,-1-1 0,1 1 0,-1-1 0,0 0 0,1 0 0,-1 0 0,0 0 0,0 0 0,-1 0 0,-2 2 0,4-4 0,0 0 0,1 1 0,-1-1 0,0 0 0,0 0 0,1 0 0,-1 0 0,0 0 0,0 0 0,1 0 0,-1 0 0,0 0 0,1-1 0,-1 1 0,0 0 0,0 0 0,1-1 0,-1 1 0,1 0 0,-1-1 0,0 1 0,1-1 0,-1 1 0,1-1 0,-2 0 0,0-1 0,1-1 0,-1 1 0,0-1 0,1 1 0,-1-1 0,1 0 0,0 0 0,0 0 0,-1-5 0,-8-43 0,-8-94 0,15 98 0,-2 0 0,-23-88 0,18 101 0,3 9 0,-1-1 0,-1 2 0,-14-26 0,23 50 0,0 0 0,0 0 0,0-1 0,0 1 0,0 0 0,0 0 0,0-1 0,0 1 0,0 0 0,0 0 0,0 0 0,0-1 0,0 1 0,0 0 0,-1 0 0,1 0 0,0-1 0,0 1 0,0 0 0,0 0 0,-1 0 0,1 0 0,0 0 0,0-1 0,0 1 0,-1 0 0,1 0 0,0 0 0,0 0 0,0 0 0,-1 0 0,1 0 0,0 0 0,0 0 0,-1 0 0,1 0 0,0 0 0,0 0 0,0 0 0,-1 0 0,1 0 0,0 0 0,0 0 0,-1 0 0,1 0 0,0 0 0,0 0 0,0 0 0,-1 0 0,1 1 0,0-1 0,0 0 0,0 0 0,-1 0 0,1 0 0,0 1 0,-6 18 0,2 27 0,6 133 0,1-107 0,-3 0 0,-12 86 0,10-146 0,0 1 0,-1-1 0,-1 1 0,-7 18 0,10-30 0,1 1 0,-1-1 0,1 0 0,-1 1 0,1-1 0,-1 1 0,0-1 0,0 0 0,0 0 0,0 1 0,0-1 0,0 0 0,0 0 0,0 0 0,0 0 0,0 0 0,-1 0 0,1-1 0,0 1 0,-1 0 0,1-1 0,0 1 0,-1-1 0,1 1 0,-1-1 0,1 0 0,-1 1 0,1-1 0,-1 0 0,1 0 0,-1 0 0,1 0 0,-1 0 0,1-1 0,-1 1 0,1 0 0,-1-1 0,1 1 0,-1-1 0,1 1 0,0-1 0,-1 0 0,1 1 0,0-1 0,-1 0 0,1 0 0,0 0 0,-2-2 0,-6-7-71,0 0 0,0 0-1,-11-18 1,6 8-1009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2:42.022"/>
    </inkml:context>
    <inkml:brush xml:id="br0">
      <inkml:brushProperty name="width" value="0.025" units="cm"/>
      <inkml:brushProperty name="height" value="0.025" units="cm"/>
      <inkml:brushProperty name="color" value="#FFFFFF"/>
    </inkml:brush>
  </inkml:definitions>
  <inkml:trace contextRef="#ctx0" brushRef="#br0">1 0 24575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2:50.721"/>
    </inkml:context>
    <inkml:brush xml:id="br0">
      <inkml:brushProperty name="width" value="0.025" units="cm"/>
      <inkml:brushProperty name="height" value="0.025" units="cm"/>
      <inkml:brushProperty name="color" value="#FFFFFF"/>
    </inkml:brush>
  </inkml:definitions>
  <inkml:trace contextRef="#ctx0" brushRef="#br0">1 0 24575,'0'7'0,"0"17"0,0 10 0,0 7 0,0 4 0,0 0 0,0 8 0,0 0 0,7-1 0,2-2 0,-1-3 0,-1-3 0,-2-8-8191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32:55.211"/>
    </inkml:context>
    <inkml:brush xml:id="br0">
      <inkml:brushProperty name="width" value="0.025" units="cm"/>
      <inkml:brushProperty name="height" value="0.025" units="cm"/>
    </inkml:brush>
  </inkml:definitions>
  <inkml:trace contextRef="#ctx0" brushRef="#br0">1 1 24575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8:29:29.397"/>
    </inkml:context>
    <inkml:brush xml:id="br0">
      <inkml:brushProperty name="width" value="0.025" units="cm"/>
      <inkml:brushProperty name="height" value="0.025" units="cm"/>
      <inkml:brushProperty name="color" value="#FFFFFF"/>
    </inkml:brush>
  </inkml:definitions>
  <inkml:trace contextRef="#ctx0" brushRef="#br0">0 376 24575,'5'-1'0,"-1"0"0,0 0 0,0 0 0,0-1 0,0 0 0,0 0 0,-1 0 0,1 0 0,0 0 0,-1-1 0,0 0 0,5-3 0,16-13 0,71-40 0,2 4 0,2 4 0,3 4 0,115-36 0,-181 74 0,1 1 0,0 1 0,71-3 0,111 14 0,-104 0 0,100 8 0,0 10 0,278 63 0,-171-2 0,-287-71 0,-1 1 0,-1 2 0,0 1 0,0 2 0,-2 1 0,0 1 0,30 28 0,-52-40 0,-1 0 0,0 1 0,-1 0 0,0 0 0,0 0 0,-1 1 0,0 0 0,-1 1 0,7 18 0,-2 4 0,-2 0 0,4 38 0,-8-46 0,1 2 0,44 369 0,-50-370 0,0 0 0,-1 0 0,-2 0 0,0-1 0,-2 1 0,-1-1 0,-1 0 0,-1-1 0,-1 0 0,-1 0 0,-27 42 0,-5-5 0,-2-2 0,-99 101 0,36-60 0,-219 157 0,70-61 0,-38 42 0,-107 89 0,20 26 0,338-306 0,2 2 0,2 2 0,2 2 0,3 1 0,-43 88 0,58-101 0,3 2 0,2-1 0,1 2 0,2 0 0,2 1 0,2-1 0,3 2 0,-1 75 0,6-85 20,3 0 0,1-1 0,1 0 0,2 0 0,17 51 0,-20-75-88,0-1 1,0 0-1,1 1 1,0-1-1,1-1 1,0 1-1,0-1 1,1 0-1,0-1 1,1 1-1,0-2 1,0 1-1,1-1 1,0 0-1,0-1 1,1 0-1,-1 0 1,1-1-1,1 0 1,-1-1-1,15 4 1,16-1-6759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8:29:29.955"/>
    </inkml:context>
    <inkml:brush xml:id="br0">
      <inkml:brushProperty name="width" value="0.025" units="cm"/>
      <inkml:brushProperty name="height" value="0.025" units="cm"/>
      <inkml:brushProperty name="color" value="#FFFFFF"/>
    </inkml:brush>
  </inkml:definitions>
  <inkml:trace contextRef="#ctx0" brushRef="#br0">0 28 24575,'8'-7'0,"33"-4"0,9 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8:30:12.706"/>
    </inkml:context>
    <inkml:brush xml:id="br0">
      <inkml:brushProperty name="width" value="0.2" units="cm"/>
      <inkml:brushProperty name="height" value="0.2" units="cm"/>
      <inkml:brushProperty name="color" value="#FF0000"/>
    </inkml:brush>
  </inkml:definitions>
  <inkml:trace contextRef="#ctx0" brushRef="#br0">1 0 24575,'13'0'0,"1"1"0,-1 1 0,1 0 0,-1 0 0,0 1 0,1 1 0,-2 0 0,20 9 0,73 36 0,163 101 0,30 38-466,893 659-2217,134 186 927,522 484 210,-888-773 1069,-774-607 356,212 174 188,366 376 1,-610-541 523,-33-34-2459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8:30:13.728"/>
    </inkml:context>
    <inkml:brush xml:id="br0">
      <inkml:brushProperty name="width" value="0.2" units="cm"/>
      <inkml:brushProperty name="height" value="0.2" units="cm"/>
      <inkml:brushProperty name="color" value="#FF0000"/>
    </inkml:brush>
  </inkml:definitions>
  <inkml:trace contextRef="#ctx0" brushRef="#br0">5667 0 24575,'-26'15'0,"1"1"0,1 1 0,0 1 0,-29 28 0,-6 6 0,-1318 1222-3620,202-117 1832,158-159 372,28 21 1342,682-683-992,58-46 872,54-59 416,48-56-477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5:21.630"/>
    </inkml:context>
    <inkml:brush xml:id="br0">
      <inkml:brushProperty name="width" value="0.05" units="cm"/>
      <inkml:brushProperty name="height" value="0.05" units="cm"/>
      <inkml:brushProperty name="color" value="#E71224"/>
    </inkml:brush>
  </inkml:definitions>
  <inkml:trace contextRef="#ctx0" brushRef="#br0">1 11 24575,'7024'0'-963,"-6998"1"871,2-1-464,50-5-1,-53-1-5466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5:22.480"/>
    </inkml:context>
    <inkml:brush xml:id="br0">
      <inkml:brushProperty name="width" value="0.05" units="cm"/>
      <inkml:brushProperty name="height" value="0.05" units="cm"/>
      <inkml:brushProperty name="color" value="#E71224"/>
    </inkml:brush>
  </inkml:definitions>
  <inkml:trace contextRef="#ctx0" brushRef="#br0">1 0 24575,'24'2'0,"1"0"0,-1 2 0,0 1 0,0 1 0,0 0 0,-1 2 0,0 1 0,0 1 0,-1 0 0,38 27 0,-54-32 0,-1 1 0,0-1 0,-1 1 0,1 0 0,-1 1 0,0-1 0,-1 1 0,0 0 0,0 0 0,0 0 0,-1 0 0,0 0 0,0 1 0,-1-1 0,0 1 0,0-1 0,-1 1 0,0-1 0,0 1 0,-1-1 0,0 1 0,0-1 0,-1 1 0,1-1 0,-2 0 0,1 0 0,-1 0 0,0 0 0,-1 0 0,1-1 0,-9 11 0,6-9-69,-11 10-116,1 0 0,0 2-1,2 0 1,0 1 0,2 0 0,-11 24 0,15-20-6641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5:48.555"/>
    </inkml:context>
    <inkml:brush xml:id="br0">
      <inkml:brushProperty name="width" value="0.05" units="cm"/>
      <inkml:brushProperty name="height" value="0.05" units="cm"/>
      <inkml:brushProperty name="color" value="#E71224"/>
    </inkml:brush>
  </inkml:definitions>
  <inkml:trace contextRef="#ctx0" brushRef="#br0">50 877 24575,'15'-14'0,"2"0"0,0 0 0,0 2 0,1 0 0,0 1 0,1 1 0,22-9 0,145-44 0,-157 54 0,407-90 0,15 34 0,-426 62 0,1-2 0,27-7 0,-52 11 0,0 1 0,1 0 0,-1-1 0,0 1 0,1-1 0,-1 0 0,0 1 0,0-1 0,0 0 0,1 0 0,-1 0 0,0 0 0,0 1 0,0-2 0,1-1 0,-1 3 0,-1-1 0,0 1 0,0-1 0,0 1 0,0-1 0,0 0 0,0 1 0,0-1 0,0 1 0,0-1 0,0 1 0,-1-1 0,1 1 0,0-1 0,0 1 0,0-1 0,-1 1 0,1-1 0,0 1 0,-1-1 0,1 1 0,0-1 0,-1 1 0,1 0 0,0-1 0,-1 1 0,0-1 0,-3-2 0,-1 0 0,0 0 0,1 0 0,-1 1 0,0 0 0,-10-3 0,-47-12 0,0 3 0,-116-10 0,-133 12 0,-216 14 0,522-2 0,-1 0 0,1 1 0,0-1 0,0 1 0,0 0 0,0 0 0,-1 0 0,2 1 0,-1 0 0,0 0 0,-5 3 0,9-4 0,0-1 0,0 1 0,0 0 0,1 0 0,-1-1 0,0 1 0,0 0 0,1 0 0,-1 0 0,1 0 0,-1 0 0,1 0 0,-1 0 0,1 0 0,-1 0 0,1 0 0,0 0 0,0 0 0,0 0 0,-1 0 0,1 3 0,1-2 0,0 1 0,-1 0 0,1-1 0,0 1 0,0-1 0,0 1 0,1-1 0,-1 0 0,1 1 0,-1-1 0,1 0 0,3 4 0,27 24 0,1-2 0,2-1 0,0-2 0,1-1 0,53 25 0,51 34 0,-78-38 0,-43-29 0,0-2 0,1 0 0,1-2 0,42 20 0,-32-17 0,-22-10 0,1 0 0,0-1 0,0 0 0,12 3 0,-20-6 0,0-1 0,-1 0 0,1 1 0,0-1 0,-1 0 0,1 0 0,0 0 0,-1 0 0,1 0 0,0 0 0,-1-1 0,1 1 0,-1-1 0,1 1 0,0-1 0,-1 1 0,1-1 0,-1 0 0,0 0 0,1 0 0,-1 0 0,1 0 0,-1 0 0,0 0 0,0 0 0,0 0 0,0-1 0,0 1 0,0 0 0,0-1 0,0 1 0,0-2 0,4-11 0,0 0 0,-2 0 0,0 0 0,0 0 0,0-17 0,4-17 0,2-4 0,13-61 0,-5 0 0,4-157 0,-20 221 0,1 33 0,-1 1 0,-1 0 0,-1-1 0,0 1 0,0-1 0,-8-28 0,8 43 0,1 1 0,-1-1 0,1 0 0,-1 1 0,1-1 0,-1 1 0,1-1 0,-1 1 0,1-1 0,-1 1 0,0-1 0,1 1 0,-1 0 0,1-1 0,-1 1 0,0 0 0,0-1 0,1 1 0,-1 0 0,0 0 0,0 0 0,1 0 0,-1 0 0,0 0 0,0 0 0,1 0 0,-1 0 0,0 0 0,1 0 0,-1 0 0,0 0 0,0 1 0,1-1 0,-1 0 0,0 1 0,1-1 0,-1 0 0,0 1 0,1-1 0,-1 1 0,1-1 0,-2 2 0,-29 23 0,28-22 0,-125 138 0,13-12 0,2-30 0,-4-5 0,-166 101 0,106-87-1365,150-94-5461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6:01.817"/>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0,'4871'0,"-4846"0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6:10.832"/>
    </inkml:context>
    <inkml:brush xml:id="br0">
      <inkml:brushProperty name="width" value="0.05" units="cm"/>
      <inkml:brushProperty name="height" value="0.05" units="cm"/>
      <inkml:brushProperty name="color" value="#E71224"/>
    </inkml:brush>
  </inkml:definitions>
  <inkml:trace contextRef="#ctx0" brushRef="#br0">67 5 24575,'49'-2'0,"-34"1"0,1 0 0,-1 1 0,0 0 0,1 1 0,-1 1 0,22 5 0,-34-5 0,-1-1 0,1 1 0,0 0 0,0 0 0,-1 1 0,1-1 0,-1 0 0,0 1 0,1 0 0,-1-1 0,0 1 0,-1 0 0,1 0 0,0 0 0,-1 0 0,0 0 0,0 1 0,0-1 0,0 0 0,0 1 0,-1-1 0,1 0 0,-1 1 0,0-1 0,0 1 0,0-1 0,-1 6 0,0 2 0,0 0 0,-1 0 0,0 0 0,-1 0 0,0 0 0,-1-1 0,-7 16 0,-4-3 0,0 0 0,-2-2 0,-29 30 0,-16 20 0,49-54-124,1-1 0,1 2 0,0 0 0,2 0 0,0 1 0,0 0-1,2 0 1,1 1 0,0 0 0,-4 29 0,10-27-6702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6:11.410"/>
    </inkml:context>
    <inkml:brush xml:id="br0">
      <inkml:brushProperty name="width" value="0.05" units="cm"/>
      <inkml:brushProperty name="height" value="0.05" units="cm"/>
      <inkml:brushProperty name="color" value="#E71224"/>
    </inkml:brush>
  </inkml:definitions>
  <inkml:trace contextRef="#ctx0" brushRef="#br0">5 5 24575,'-5'-4'0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6:13.221"/>
    </inkml:context>
    <inkml:brush xml:id="br0">
      <inkml:brushProperty name="width" value="0.05" units="cm"/>
      <inkml:brushProperty name="height" value="0.05" units="cm"/>
      <inkml:brushProperty name="color" value="#E71224"/>
    </inkml:brush>
  </inkml:definitions>
  <inkml:trace contextRef="#ctx0" brushRef="#br0">162 1 24575,'11'0'0,"0"0"0,-1 0 0,0 0 0,0 1 0,1 0 0,17 5 0,-24-4 0,-1 0 0,1 0 0,0 0 0,-1 0 0,0 0 0,1 1 0,-1-1 0,0 1 0,0 0 0,-1 0 0,1 0 0,0 1 0,-1-1 0,0 1 0,0-1 0,0 1 0,3 7 0,-2-3 0,-1 0 0,1-1 0,-1 1 0,-1 0 0,0 0 0,0 1 0,0-1 0,-1 0 0,0 0 0,-1 0 0,0 0 0,0 0 0,0 0 0,-1 0 0,-1 0 0,1 0 0,-1 0 0,0-1 0,-9 14 0,-5 6 0,-2 0 0,-1-1 0,-41 40 0,1 0 0,47-52-124,1 1 0,0 0 0,1 1 0,1 0 0,1 1 0,0 0-1,1 0 1,1 1 0,1 0 0,-8 37 0,10-24-6702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6:13.58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3:26.591"/>
    </inkml:context>
    <inkml:brush xml:id="br0">
      <inkml:brushProperty name="width" value="0.05" units="cm"/>
      <inkml:brushProperty name="height" value="0.05" units="cm"/>
      <inkml:brushProperty name="color" value="#E71224"/>
    </inkml:brush>
  </inkml:definitions>
  <inkml:trace contextRef="#ctx0" brushRef="#br0">5 19 24575,'0'0'0,"-1"0"0,1 0 0,0 0 0,-1 0 0,1-1 0,0 1 0,0 0 0,-1 0 0,1-1 0,0 1 0,0 0 0,0 0 0,0-1 0,-1 1 0,1 0 0,0-1 0,0 1 0,0 0 0,0-1 0,0 1 0,0 0 0,0-1 0,0 1 0,0 0 0,0-1 0,0 1 0,0 0 0,0-1 0,0 1 0,0 0 0,0-1 0,0 1 0,0 0 0,0-1 0,0 1 0,1 0 0,-1 0 0,0-1 0,0 1 0,16-6 0,21 5 0,-32 1 0,0 0 0,0 1 0,1 0 0,-1 0 0,0 0 0,0 0 0,0 1 0,0 0 0,0 0 0,-1 1 0,1-1 0,-1 1 0,1 0 0,-1 0 0,0 0 0,6 7 0,-6-5 0,-1 1 0,0-1 0,0 1 0,0 0 0,-1 0 0,1 0 0,-2 0 0,1 0 0,-1 0 0,0 1 0,0-1 0,0 0 0,-1 11 0,-1-4 0,-1 0 0,0 0 0,-1 0 0,0-1 0,-1 1 0,-10 22 0,10-26 0,0 0 0,0 1 0,1 0 0,0-1 0,0 1 0,2 0 0,-1 0 0,1 1 0,0-1 0,1 0 0,1 14 0,0-21 4,1 1-1,-1-1 0,1 1 0,0-1 1,0 1-1,0-1 0,0 0 0,0 0 1,1 0-1,0 0 0,-1-1 0,1 1 1,0-1-1,0 1 0,0-1 0,1 0 1,-1 0-1,0-1 0,8 4 0,8 2-147,0-1 0,32 6 0,-22-6-854,14 6-5828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6:23.951"/>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0,'1016'0,"-984"2,56 10,-54-7,46 3,955-6,-503-5,352 3,-851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6:44.113"/>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69,'3478'0,"-3430"-2,56-10,47-2,1248 14,-636 1,-724-2,-1-2,1-2,68-18,-69 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7:17.189"/>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0,'7922'0,"-7890"0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7:21.400"/>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54,'1'-1,"0"0,-1 0,2 0,-1 0,0 0,0 0,0 0,0 0,0 0,1 0,-1 1,0-1,1 0,-1 1,1 0,-1-1,1 1,-1 0,1-1,-1 1,1 0,2 0,0 0,76-9,2 3,113 7,-73 1,4071-1,-3984-14,-23 0,439 11,-314 3,-279-1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7:25.558"/>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55,'3185'0,"-2641"-27,0 0,952 28,-1474-1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7:31.516"/>
    </inkml:context>
    <inkml:brush xml:id="br0">
      <inkml:brushProperty name="width" value="0.05" units="cm"/>
      <inkml:brushProperty name="height" value="0.05" units="cm"/>
      <inkml:brushProperty name="color" value="#E71224"/>
    </inkml:brush>
  </inkml:definitions>
  <inkml:trace contextRef="#ctx0" brushRef="#br0">1 0 24575,'9'0'0,"16"0"0,18 0 0,20 0 0,16 0 0,4 0 0,2 0 0,-9 0 0,-14 0 0,-16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7:32.281"/>
    </inkml:context>
    <inkml:brush xml:id="br0">
      <inkml:brushProperty name="width" value="0.05" units="cm"/>
      <inkml:brushProperty name="height" value="0.05" units="cm"/>
      <inkml:brushProperty name="color" value="#E71224"/>
    </inkml:brush>
  </inkml:definitions>
  <inkml:trace contextRef="#ctx0" brushRef="#br0">1 0 24575,'36'1'0,"-1"1"0,38 6 0,-61-6 0,-1 1 0,1-1 0,-1 2 0,0-1 0,0 2 0,-1-1 0,1 1 0,-1 1 0,0 0 0,11 9 0,-15-9 0,-1 0 0,0 0 0,0 1 0,0-1 0,-1 1 0,0 0 0,0 1 0,-1-1 0,0 1 0,0-1 0,-1 1 0,0 0 0,0 0 0,-1 0 0,0 0 0,-1 0 0,1 0 0,-2 0 0,0 12 0,0-9 0,-1 0 0,0-1 0,-1 1 0,0 0 0,0-1 0,-1 0 0,0 1 0,-1-2 0,0 1 0,-1 0 0,0-1 0,0 0 0,-15 14 0,-19 13-1365,24-21-5461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7:47.439"/>
    </inkml:context>
    <inkml:brush xml:id="br0">
      <inkml:brushProperty name="width" value="0.05" units="cm"/>
      <inkml:brushProperty name="height" value="0.05" units="cm"/>
      <inkml:brushProperty name="color" value="#E71224"/>
    </inkml:brush>
  </inkml:definitions>
  <inkml:trace contextRef="#ctx0" brushRef="#br0">1 622 24575,'253'-6'0,"268"-44"0,59-63 0,-552 108 0,20-4 0,-46 9 0,0-1 0,0 1 0,0-1 0,0 1 0,0-1 0,0 0 0,0 0 0,-1 0 0,1 0 0,0 0 0,-1 0 0,1-1 0,-1 1 0,1-1 0,-1 1 0,2-3 0,-3 3 0,0 0 0,0 0 0,0 1 0,0-1 0,0 0 0,-1 0 0,1 0 0,0 0 0,0 1 0,-1-1 0,1 0 0,-1 0 0,1 0 0,-1 1 0,1-1 0,-1 0 0,1 1 0,-1-1 0,0 1 0,1-1 0,-1 0 0,0 1 0,1-1 0,-1 1 0,0 0 0,0-1 0,1 1 0,-1 0 0,0-1 0,0 1 0,-1 0 0,-34-12 0,32 11 0,-156-38 0,-39-13 0,-153-47 0,88 28 0,224 61 0,-67-8 0,-15-4 0,119 21 0,-6-2 0,0 1 0,0 0 0,0 1 0,-12 0 0,20 0 0,0 1 0,1 0 0,-1 0 0,0 1 0,0-1 0,0 0 0,1 0 0,-1 0 0,0 0 0,0 1 0,1-1 0,-1 0 0,0 1 0,1-1 0,-1 1 0,0-1 0,1 1 0,-1-1 0,0 1 0,1-1 0,-1 1 0,1-1 0,-1 2 0,0 0 0,1-1 0,0 1 0,0-1 0,0 0 0,0 1 0,0-1 0,1 1 0,-1-1 0,0 1 0,1-1 0,-1 0 0,1 1 0,-1-1 0,1 0 0,0 1 0,-1-1 0,1 0 0,1 2 0,11 14 0,0 0 0,1 0 0,29 25 0,-1 0 0,209 236 0,-176-187 0,74 117 0,-137-188 0,-9-13 0,1 0 0,0 0 0,1-1 0,0 1 0,0-1 0,0 0 0,1-1 0,7 7 0,-12-11 0,-1-1 0,1 1 0,0-1 0,-1 0 0,1 0 0,0 1 0,0-1 0,-1 0 0,1 0 0,0 0 0,0 1 0,-1-1 0,1 0 0,0 0 0,0 0 0,-1 0 0,1-1 0,0 1 0,-1 0 0,1 0 0,0 0 0,0-1 0,-1 1 0,1 0 0,0 0 0,-1-1 0,1 1 0,0-1 0,-1 1 0,1-1 0,-1 1 0,1-1 0,-1 1 0,1-1 0,-1 1 0,1-1 0,-1 0 0,1 0 0,13-33 0,-10 24 0,24-77 0,-5-1 0,-3-1 0,10-105 0,-10 59 0,-15 98 0,-1 0 0,-2 0 0,-4-68 0,2 104 0,0-1 0,0 1 0,0-1 0,-1 0 0,1 1 0,0-1 0,-1 1 0,1-1 0,-1 0 0,0 1 0,1 0 0,-1-1 0,0 1 0,0-1 0,0 1 0,0 0 0,0 0 0,0-1 0,0 1 0,-1 0 0,1 0 0,0 0 0,0 0 0,-1 0 0,1 1 0,-3-2 0,1 1 0,-1 1 0,1 0 0,-1-1 0,1 1 0,-1 1 0,1-1 0,0 0 0,-1 1 0,1 0 0,0-1 0,-1 1 0,-3 2 0,-13 6 0,1 1 0,0 0 0,-22 17 0,36-24 0,-563 390 0,546-380 64,-41 19 0,-14 9-1557,62-31-5333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8:00.241"/>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2,'531'-1,"581"3,-631 11,265 1,126-15,-822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8:02.972"/>
    </inkml:context>
    <inkml:brush xml:id="br0">
      <inkml:brushProperty name="width" value="0.05" units="cm"/>
      <inkml:brushProperty name="height" value="0.05" units="cm"/>
      <inkml:brushProperty name="color" value="#E71224"/>
    </inkml:brush>
  </inkml:definitions>
  <inkml:trace contextRef="#ctx0" brushRef="#br0">1 0 24575,'4'0'0,"7"9"0,9 12 0,2 7 0,6 13 0,3 11 0,-3 8 0,-8 1 0,-6 5 0,3-5 0,-1-4 0,-4 2 0,-3-4 0,5-3 0,1-1 0,-2-5 0,0-6 0,-1-9-8191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3:27.18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8:03.941"/>
    </inkml:context>
    <inkml:brush xml:id="br0">
      <inkml:brushProperty name="width" value="0.05" units="cm"/>
      <inkml:brushProperty name="height" value="0.05" units="cm"/>
      <inkml:brushProperty name="color" value="#E71224"/>
    </inkml:brush>
  </inkml:definitions>
  <inkml:trace contextRef="#ctx0" brushRef="#br0">1 384 24575,'18'16'0,"1"-2"0,1 0 0,0-2 0,1 0 0,0-1 0,1-1 0,39 12 0,-1 2 0,-20-7 0,-23-8 0,0-1 0,0-1 0,1-1 0,0 0 0,1-2 0,19 3 0,-34-7 0,-1 0 0,1-1 0,0 1 0,-1-1 0,1 0 0,-1 0 0,0-1 0,1 1 0,-1-1 0,0 1 0,0-1 0,0 0 0,0 0 0,0-1 0,0 1 0,0 0 0,-1-1 0,0 0 0,1 0 0,-1 0 0,0 0 0,0 0 0,0 0 0,-1 0 0,1 0 0,-1-1 0,1-3 0,5-11 0,-2 1 0,0-1 0,3-34 0,6-62-37,-5 35-627,23-102 0,-20 139-6162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8:04.941"/>
    </inkml:context>
    <inkml:brush xml:id="br0">
      <inkml:brushProperty name="width" value="0.05" units="cm"/>
      <inkml:brushProperty name="height" value="0.05" units="cm"/>
      <inkml:brushProperty name="color" value="#E71224"/>
    </inkml:brush>
  </inkml:definitions>
  <inkml:trace contextRef="#ctx0" brushRef="#br0">1 0 24575,'9'14'0,"12"9"0,15 9 0,21 13 0,13 21 0,4 9 0,12 13 0,14 11 0,17 10 0,11 10 0,1-3 0,-7-11 0,-15-20 0,-27-28 0,-26-42 0,-22-37 0,-17-15-8191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8:05.519"/>
    </inkml:context>
    <inkml:brush xml:id="br0">
      <inkml:brushProperty name="width" value="0.05" units="cm"/>
      <inkml:brushProperty name="height" value="0.05" units="cm"/>
      <inkml:brushProperty name="color" value="#E71224"/>
    </inkml:brush>
  </inkml:definitions>
  <inkml:trace contextRef="#ctx0" brushRef="#br0">900 0 24575,'-9'0'0,"-12"5"0,-12 14 0,-22 23 0,-11 17 0,-16 21 0,-18 20 0,-13 6 0,2-1 0,4-10 0,18-17 0,21-16 0,22-19-8191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8:22.452"/>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0,'953'0,"-883"4,74 12,-113-11,46 7,-39-5,-1-2,42 1,371-8,-427 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8:25.406"/>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0,'4110'0,"-4067"0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8:43.876"/>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1 0,'66'4,"107"18,23 2,-16-14,342 10,664-21,-1147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47.765"/>
    </inkml:context>
    <inkml:brush xml:id="br0">
      <inkml:brushProperty name="width" value="0.05" units="cm"/>
      <inkml:brushProperty name="height" value="0.05" units="cm"/>
      <inkml:brushProperty name="color" value="#E71224"/>
    </inkml:brush>
  </inkml:definitions>
  <inkml:trace contextRef="#ctx0" brushRef="#br0">0 24 24575,'1'-1'0,"-1"0"0,1 0 0,-1-1 0,1 1 0,-1 0 0,1 0 0,0 0 0,-1 0 0,1 0 0,0 0 0,0 0 0,0 1 0,0-1 0,0 0 0,0 0 0,0 1 0,0-1 0,0 0 0,0 1 0,0-1 0,0 1 0,0-1 0,1 1 0,-1 0 0,0 0 0,0-1 0,3 1 0,36-3 0,-35 3 0,1 1 0,-1 0 0,0 0 0,0 0 0,1 1 0,-1-1 0,0 1 0,0 0 0,0 1 0,-1-1 0,1 1 0,0 0 0,-1 0 0,0 1 0,0-1 0,4 5 0,-2-1 0,-1 1 0,0-1 0,0 1 0,-1 0 0,0 0 0,0 0 0,-1 0 0,0 0 0,2 10 0,1 17 0,-1 0 0,-2 0 0,-2 69 0,-2-92 0,-4 68 0,-16 82 0,11-105 0,3-1 0,2 2 0,5 109 0,7-134-1365,2-7-5461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48.3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49.396"/>
    </inkml:context>
    <inkml:brush xml:id="br0">
      <inkml:brushProperty name="width" value="0.05" units="cm"/>
      <inkml:brushProperty name="height" value="0.05" units="cm"/>
      <inkml:brushProperty name="color" value="#E71224"/>
    </inkml:brush>
  </inkml:definitions>
  <inkml:trace contextRef="#ctx0" brushRef="#br0">0 21 24575,'0'-1'0,"0"0"0,1 0 0,-1 0 0,0 0 0,0 0 0,1 0 0,-1 1 0,1-1 0,-1 0 0,1 0 0,-1 0 0,1 0 0,-1 1 0,1-1 0,0 0 0,-1 1 0,1-1 0,0 0 0,0 1 0,-1-1 0,1 1 0,0-1 0,0 1 0,0 0 0,0-1 0,0 1 0,0 0 0,0-1 0,0 1 0,-1 0 0,1 0 0,0 0 0,0 0 0,0 0 0,0 0 0,0 0 0,0 0 0,0 1 0,0-1 0,0 0 0,1 1 0,3 0 0,0-1 0,0 2 0,-1-1 0,1 0 0,0 1 0,-1 0 0,5 3 0,-1 0 0,-1 1 0,-1 0 0,1 1 0,-1 0 0,0-1 0,-1 2 0,1-1 0,-2 1 0,1 0 0,-1 0 0,0 0 0,0 0 0,-1 1 0,0-1 0,-1 1 0,2 10 0,1 16 0,-1 0 0,-2 63 0,-2-83 0,-2 12 0,-1 1 0,-2-1 0,-1 0 0,0-1 0,-3 1 0,-19 44 0,13-34 0,1 1 0,-9 45 0,22-80 0,-17 112 0,16-103 0,2-1 0,-1 0 0,2 1 0,-1-1 0,1 0 0,1 0 0,6 22 0,8-7-1365,2-8-5461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49.756"/>
    </inkml:context>
    <inkml:brush xml:id="br0">
      <inkml:brushProperty name="width" value="0.05" units="cm"/>
      <inkml:brushProperty name="height" value="0.05" units="cm"/>
      <inkml:brushProperty name="color" value="#E71224"/>
    </inkml:brush>
  </inkml:definitions>
  <inkml:trace contextRef="#ctx0" brushRef="#br0">1 0 24575,'0'7'0,"7"2"0,9 0 0,2-2-8191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4:07.114"/>
    </inkml:context>
    <inkml:brush xml:id="br0">
      <inkml:brushProperty name="width" value="0.05" units="cm"/>
      <inkml:brushProperty name="height" value="0.05" units="cm"/>
      <inkml:brushProperty name="color" value="#E71224"/>
    </inkml:brush>
  </inkml:definitions>
  <inkml:trace contextRef="#ctx0" brushRef="#br0">1 5 24575,'56'-1'0,"-37"-1"0,1 1 0,-1 1 0,1 1 0,0 1 0,25 5 0,-43-7 0,0 1 0,0 0 0,0 0 0,0-1 0,0 1 0,0 1 0,0-1 0,0 0 0,0 0 0,0 1 0,-1-1 0,1 1 0,0-1 0,-1 1 0,1 0 0,-1 0 0,0 0 0,0 0 0,1 0 0,-1 0 0,1 2 0,-2 0 0,1 0 0,0 0 0,-1 0 0,0 0 0,0 0 0,0 0 0,0 0 0,-1 0 0,1 0 0,-1 0 0,-1 5 0,-4 7 0,-1 0 0,0 0 0,-1-1 0,-14 21 0,13-21 0,0 0 0,0 0 0,2 1 0,-7 18 0,11-26 0,1 0 0,1 0 0,-1 0 0,1 0 0,1 0 0,0 0 0,0 0 0,0 0 0,1 0 0,0 0 0,3 11 0,-1-11 0,0 1 0,1 0 0,0-1 0,1 1 0,0-1 0,0 0 0,10 12 0,52 49 0,-23-24 0,-18-18-1365,-2-4-5461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54.377"/>
    </inkml:context>
    <inkml:brush xml:id="br0">
      <inkml:brushProperty name="width" value="0.05" units="cm"/>
      <inkml:brushProperty name="height" value="0.05" units="cm"/>
      <inkml:brushProperty name="color" value="#E71224"/>
    </inkml:brush>
  </inkml:definitions>
  <inkml:trace contextRef="#ctx0" brushRef="#br0">1 1 24575,'7'7'0,"9"16"0,16 18 0,17 16 0,13 13 0,11 14 0,20 15 0,23 11 0,-2-7 0,-6-6 0,-22-20-8191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22:55.018"/>
    </inkml:context>
    <inkml:brush xml:id="br0">
      <inkml:brushProperty name="width" value="0.05" units="cm"/>
      <inkml:brushProperty name="height" value="0.05" units="cm"/>
      <inkml:brushProperty name="color" value="#E71224"/>
    </inkml:brush>
  </inkml:definitions>
  <inkml:trace contextRef="#ctx0" brushRef="#br0">700 9 24575,'0'-6'0,"-14"3"0,-11 4 0,-9 14 0,-12 13 0,-5 22 0,-9 9 0,-7 10 0,0 6 0,-9 4 0,9-4 0,8-15 0,8-4 0,5-4 0,10-11-8191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2:58.354"/>
    </inkml:context>
    <inkml:brush xml:id="br0">
      <inkml:brushProperty name="width" value="0.025" units="cm"/>
      <inkml:brushProperty name="height" value="0.025" units="cm"/>
      <inkml:brushProperty name="color" value="#FFFFFF"/>
    </inkml:brush>
  </inkml:definitions>
  <inkml:trace contextRef="#ctx0" brushRef="#br0">1967 0 24575,'-1'3'0,"0"0"0,0 0 0,0-1 0,0 1 0,0 0 0,-1-1 0,1 1 0,-1-1 0,0 1 0,0-1 0,0 0 0,-3 3 0,-8 11 0,-29 44 0,-177 233 0,166-223 0,3 2 0,-47 91 0,5-7 0,-174 283 0,247-400 0,2 1 0,-24 78 0,-5 16 0,-52 79 0,-42 111 0,54-49 0,-65 363 0,138-553 0,-2 127 0,16 91 0,1-136 0,-3 326 0,5 338 0,85 35 0,-21-342 0,-15 189 0,-54 5 0,-4-268 0,6-389 0,-7 164 0,3-195 0,-1 0 0,-1-1 0,-2 0 0,-1 0 0,-17 40 0,-4-5 0,-54 88 0,65-124 0,-1-1 0,-2-1 0,-1-1 0,-1 0 0,-33 26 0,41-37 0,-1-1 0,0-1 0,-1 0 0,0-1 0,-1-1 0,0-1 0,-1 0 0,0-2 0,0 0 0,-1-1 0,-35 6 0,45-11 0,0 1 0,-1 0 0,1 1 0,1 0 0,-1 0 0,0 1 0,-13 8 0,21-10 0,0-1 0,0 0 0,0 1 0,0-1 0,1 1 0,-1-1 0,1 1 0,-1 0 0,1 0 0,0 0 0,0 0 0,0 0 0,0 0 0,0 0 0,0 0 0,0 0 0,0 0 0,1 0 0,0 1 0,-1-1 0,1 0 0,0 0 0,0 1 0,0-1 0,0 0 0,0 0 0,1 1 0,-1-1 0,1 0 0,-1 0 0,1 1 0,0-1 0,0 0 0,0 0 0,0 0 0,0 0 0,0 0 0,1-1 0,-1 1 0,3 2 0,23 29 0,1-1 0,1-2 0,2-1 0,54 39 0,-49-41 0,-2 2 0,0 1 0,-2 2 0,30 38 0,-4 19 0,-3 3 0,61 140 0,-103-201 0,-1 1 0,-1 1 0,-2-1 0,5 36 0,10 133 0,4 21 0,12-19 0,-9 2 0,7 319 0,-18-157 0,-1 1 0,-20 3574 0,2-3893 0,3-1 0,2 1 0,16 65 0,53 137 0,-65-220 0,1 0 0,2-1 0,2-1 0,0 0 0,2-1 0,1-1 0,23 27 0,-7-13 0,1-1 0,3-2 0,76 61 0,-95-85 0,1-1 0,1 0 0,0-2 0,1-1 0,0 0 0,0-2 0,1 0 0,0-1 0,1-2 0,47 5 0,264-9 0,-145-5 0,-178 4-84,78 5 299,-82-4-365,-1 1 1,1 0-1,-1 0 0,0 0 1,0 1-1,0 1 1,0-1-1,-1 1 1,11 8-1,13 14-6676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7:04:26.240"/>
    </inkml:context>
    <inkml:brush xml:id="br0">
      <inkml:brushProperty name="width" value="0.3" units="cm"/>
      <inkml:brushProperty name="height" value="0.6" units="cm"/>
      <inkml:brushProperty name="color" value="#E21818"/>
      <inkml:brushProperty name="tip" value="rectangle"/>
      <inkml:brushProperty name="rasterOp" value="maskPen"/>
      <inkml:brushProperty name="ignorePressure" value="1"/>
    </inkml:brush>
  </inkml:definitions>
  <inkml:trace contextRef="#ctx0" brushRef="#br0">0 0,'3238'0,"-3203"0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4:35.627"/>
    </inkml:context>
    <inkml:brush xml:id="br0">
      <inkml:brushProperty name="width" value="0.05" units="cm"/>
      <inkml:brushProperty name="height" value="0.05" units="cm"/>
      <inkml:brushProperty name="color" value="#E71224"/>
    </inkml:brush>
  </inkml:definitions>
  <inkml:trace contextRef="#ctx0" brushRef="#br0">1353 6028 24575,'0'-10'0,"-1"1"0,-1-1 0,0 1 0,0 0 0,0 0 0,-1 0 0,-1 0 0,-6-12 0,-44-68 0,25 44 0,-5-19 0,-37-94 0,20 39 0,-91-201 0,-168-563 0,86 128 0,180 585 0,-37-278 0,22-177 0,-15-101 0,-40-151 0,96 741 0,-3-72 0,20-45-1365,2 197-5461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5:01.695"/>
    </inkml:context>
    <inkml:brush xml:id="br0">
      <inkml:brushProperty name="width" value="0.05" units="cm"/>
      <inkml:brushProperty name="height" value="0.05" units="cm"/>
      <inkml:brushProperty name="color" value="#E71224"/>
    </inkml:brush>
  </inkml:definitions>
  <inkml:trace contextRef="#ctx0" brushRef="#br0">0 157 24575,'0'-7'0,"7"-3"0,9-6 0,9-7 0,7-7 0,13 1 0,4 7 0,9 6 0,1 13 0,-2 7 0,-5 9 0,-3 11 0,-10 7 0,-12 6 0,-4 3 0,2 9 0,-4-4-8191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5:03.651"/>
    </inkml:context>
    <inkml:brush xml:id="br0">
      <inkml:brushProperty name="width" value="0.05" units="cm"/>
      <inkml:brushProperty name="height" value="0.05" units="cm"/>
      <inkml:brushProperty name="color" value="#E71224"/>
    </inkml:brush>
  </inkml:definitions>
  <inkml:trace contextRef="#ctx0" brushRef="#br0">2117 1 24575,'2'74'0,"0"-36"0,-2-1 0,-7 57 0,6-89 0,0 0 0,-1 0 0,0 0 0,0-1 0,0 1 0,0 0 0,-1-1 0,0 1 0,0-1 0,0 0 0,0 0 0,-1 0 0,0-1 0,0 1 0,0-1 0,0 0 0,0 0 0,0 0 0,-1-1 0,0 1 0,-8 2 0,-7 3 0,0-2 0,-1 0 0,-40 5 0,-24-2 0,-122-3 0,7-1 0,-107 21 0,-526 19 0,599-47-1365,187 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5:04.511"/>
    </inkml:context>
    <inkml:brush xml:id="br0">
      <inkml:brushProperty name="width" value="0.05" units="cm"/>
      <inkml:brushProperty name="height" value="0.05" units="cm"/>
      <inkml:brushProperty name="color" value="#E71224"/>
    </inkml:brush>
  </inkml:definitions>
  <inkml:trace contextRef="#ctx0" brushRef="#br0">167 1 24575,'-2'1'0,"0"-1"0,-1 1 0,1 0 0,0 0 0,0 0 0,0 1 0,0-1 0,0 0 0,1 1 0,-1-1 0,0 1 0,1 0 0,-1 0 0,1-1 0,-1 1 0,1 0 0,0 0 0,0 0 0,-1 3 0,-3 2 0,-16 27 0,2 1 0,-31 74 0,42-88 0,1 0 0,1 1 0,1 0 0,1 0 0,1 0 0,-1 43 0,4-60 0,1 0 0,-1 0 0,1 0 0,0 0 0,0 0 0,1 0 0,-1-1 0,1 1 0,0-1 0,0 1 0,1-1 0,-1 0 0,1 0 0,0 0 0,0 0 0,0 0 0,1 0 0,-1-1 0,1 0 0,0 0 0,0 0 0,0 0 0,0 0 0,0-1 0,1 0 0,-1 0 0,1 0 0,6 1 0,11 3 0,1-2 0,-1-1 0,1 0 0,43-2 0,-44-1 0,208-4-1365,-189 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05:07.518"/>
    </inkml:context>
    <inkml:brush xml:id="br0">
      <inkml:brushProperty name="width" value="0.05" units="cm"/>
      <inkml:brushProperty name="height" value="0.05" units="cm"/>
      <inkml:brushProperty name="color" value="#E71224"/>
    </inkml:brush>
  </inkml:definitions>
  <inkml:trace contextRef="#ctx0" brushRef="#br0">164 394 24575,'1018'0'0,"-1018"0"0,30 1 0,0-2 0,0 0 0,-1-3 0,30-6 0,-56 10 0,-1-1 0,1 1 0,-1-1 0,1 0 0,-1 0 0,1 0 0,-1 0 0,0-1 0,1 1 0,-1-1 0,0 1 0,0-1 0,0 0 0,3-3 0,-5 4 0,0 0 0,0 1 0,1-1 0,-1 0 0,0 0 0,0 0 0,0 0 0,0 0 0,0 0 0,0 0 0,0 0 0,0 1 0,0-1 0,0 0 0,0 0 0,-1 0 0,1 0 0,0 0 0,-1 1 0,1-1 0,-1 0 0,1 0 0,-1 0 0,1 1 0,-1-1 0,1 0 0,-2 0 0,-6-6 0,0 0 0,-1 0 0,0 1 0,0 1 0,-12-7 0,14 8 0,-45-24 0,-1 1 0,0 3 0,-103-31 0,128 46 0,1-1 0,-51-26 0,54 24 0,-1 0 0,-1 2 0,-27-8 0,51 17 0,0 0 0,-1 1 0,1-1 0,0 1 0,-1 0 0,1-1 0,-1 1 0,1 0 0,-1 0 0,1 1 0,-1-1 0,1 0 0,0 1 0,-1 0 0,1-1 0,0 1 0,-1 0 0,1 0 0,0 0 0,0 1 0,0-1 0,-2 2 0,2 0 0,0-1 0,0 1 0,0 0 0,0 0 0,1 0 0,-1 0 0,1 0 0,0 0 0,0 0 0,0 1 0,1-1 0,-1 0 0,1 0 0,-1 5 0,2 13 0,0 1 0,1-1 0,1 0 0,7 23 0,-8-32 0,21 66 0,2-1 0,68 139 0,-47-116 0,-29-58 0,-13-30 0,0 1 0,1-1 0,1-1 0,0 1 0,0-1 0,1 0 0,14 16 0,-21-27 0,0 0 0,0 1 0,1-1 0,-1 1 0,0-1 0,1 0 0,-1 0 0,0 1 0,1-1 0,-1 0 0,1 0 0,-1 1 0,1-1 0,-1 0 0,0 0 0,1 0 0,-1 0 0,1 1 0,-1-1 0,1 0 0,-1 0 0,1 0 0,-1 0 0,1 0 0,-1 0 0,1-1 0,-1 1 0,0 0 0,1 0 0,-1 0 0,1 0 0,-1 0 0,1-1 0,-1 1 0,0 0 0,1 0 0,-1-1 0,1 1 0,-1 0 0,0-1 0,1 1 0,-1 0 0,0-1 0,0 1 0,1-1 0,9-23 0,-10 23 0,38-165 0,25-235 0,-53 322 0,-9 66 0,11-106 0,-12 117 0,0-1 0,0 1 0,0 0 0,0-1 0,0 1 0,-1-1 0,1 1 0,0 0 0,-1-1 0,0 1 0,0 0 0,0 0 0,0 0 0,0 0 0,0 0 0,0 0 0,-1 0 0,1 0 0,-1 0 0,1 0 0,-1 1 0,0-1 0,1 0 0,-1 1 0,0 0 0,0-1 0,0 1 0,-1 0 0,1 0 0,0 0 0,0 0 0,0 1 0,-1-1 0,1 1 0,0-1 0,-1 1 0,1 0 0,0 0 0,-3 0 0,-12 1 0,0 0 0,1 2 0,0 0 0,-29 9 0,14-4 0,-239 58-682,-274 106-1,452-134-6143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7:59:06.686"/>
    </inkml:context>
    <inkml:brush xml:id="br0">
      <inkml:brushProperty name="width" value="0.05" units="cm"/>
      <inkml:brushProperty name="height" value="0.05" units="cm"/>
      <inkml:brushProperty name="color" value="#E71224"/>
    </inkml:brush>
  </inkml:definitions>
  <inkml:trace contextRef="#ctx0" brushRef="#br0">0 1893 24575,'68'-10'0,"-18"1"0,628-94 0,-283 47-316,412-4 0,397 55 352,-1156 6-30,-36-1-11,-18 0-1,-105-6 110,-99-10 145,-296-62-1,401 54-248,18 6 0,1-3 0,2-5 0,-128-55 0,115 33 0,-385-208 0,351 187 0,24 14 0,81 39 0,0 2 0,-1 1 0,0 1 0,-54-16 0,79 28 0,0-1 0,0 1 0,0-1 0,0 1 0,0 0 0,0 0 0,0 0 0,0 0 0,0 0 0,0 0 0,0 0 0,0 1 0,0-1 0,0 1 0,0-1 0,0 1 0,1 0 0,-1 0 0,0 0 0,0 0 0,1 0 0,-1 0 0,0 0 0,1 1 0,-1-1 0,1 1 0,0-1 0,-1 1 0,1-1 0,0 1 0,0 0 0,0-1 0,0 1 0,0 0 0,1 0 0,-1 0 0,1 0 0,-1 2 0,-1 5 0,2-1 0,-1 1 0,1-1 0,1 1 0,0-1 0,0 1 0,0-1 0,4 10 0,13 36 0,3-1 0,2-1 0,2-1 0,32 48 0,-21-36 0,288 485 0,-143-248 0,-97-176 0,-34-53 0,-49-69 0,0 0 0,1 0 0,-1 0 0,0 0 0,1-1 0,-1 1 0,1 0 0,-1-1 0,1 1 0,0-1 0,0 1 0,0-1 0,0 0 0,0 0 0,0 0 0,2 1 0,9-10 0,-2-20 0,35-173 0,121-336 0,33-119 0,-100 257 0,-94 380 0,1-1 0,0 1 0,2 1 0,1 0 0,0 0 0,18-23 0,82-86 0,-81 96 0,10-9 0,190-213 0,-334 360 0,-119 148 0,-176 192 0,294-344 0,-164 125 0,-138 66 0,146-110 0,-169 109-1365,376-257-5461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6:14:07.69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5:08.197"/>
    </inkml:context>
    <inkml:brush xml:id="br0">
      <inkml:brushProperty name="width" value="0.025" units="cm"/>
      <inkml:brushProperty name="height" value="0.025" units="cm"/>
      <inkml:brushProperty name="color" value="#FFFFFF"/>
    </inkml:brush>
  </inkml:definitions>
  <inkml:trace contextRef="#ctx0" brushRef="#br0">1446 1 24575,'-49'3'0,"-1"2"0,-75 17 0,79-13 0,34-7 0,-1 1 0,1 0 0,0 1 0,0 1 0,0 0 0,0 0 0,1 1 0,0 0 0,0 1 0,0 1 0,1-1 0,0 2 0,1-1 0,0 1 0,0 1 0,1 0 0,0 0 0,0 0 0,2 1 0,-1 0 0,1 1 0,1-1 0,0 1 0,0 0 0,2 0 0,-4 14 0,-2 17 0,2 0 0,2 0 0,1 46 0,9 134 0,1-84 0,-3-14 0,-6 358 0,0-457 0,-1 0 0,-1 0 0,-1-1 0,-1 0 0,-1 0 0,-2-1 0,0 0 0,-1-1 0,-2 0 0,0 0 0,-2-2 0,0 0 0,-1 0 0,-2-1 0,1-2 0,-30 25 0,31-33 0,0 0 0,-1-1 0,0-1 0,-1-1 0,0 0 0,-19 4 0,-10 5 0,-397 131 0,437-146 0,0 2 0,0-1 0,0 1 0,1 0 0,-1 0 0,-6 5 0,11-7 0,1 0 0,0 0 0,0-1 0,0 1 0,0 1 0,0-1 0,0 0 0,1 0 0,-1 0 0,0 0 0,0 1 0,1-1 0,-1 0 0,1 1 0,-1-1 0,1 0 0,0 1 0,-1-1 0,1 1 0,0-1 0,0 1 0,0-1 0,0 0 0,0 1 0,0-1 0,0 1 0,1-1 0,-1 0 0,1 1 0,-1-1 0,1 1 0,-1-1 0,1 0 0,0 0 0,-1 1 0,3 1 0,8 11 0,0 0 0,1-1 0,1-1 0,0 0 0,1 0 0,29 18 0,-27-20 0,-1 1 0,0 0 0,-1 1 0,0 1 0,-1 0 0,22 29 0,-17-9 0,0 1 0,20 61 0,8 15 0,62 133 0,-88-198 0,-2 1 0,-2 0 0,-1 1 0,-3 1 0,-2 0 0,-2 1 0,-2 0 0,-1 82 0,-9 359 0,6-464 0,1-1 0,1 1 0,1-1 0,2 0 0,0 0 0,16 35 0,14 50 0,-20-57 0,1-1 0,3-1 0,34 60 0,100 135 0,-137-220 0,1 0 0,1-1 0,1-1 0,2-1 0,0-1 0,1-1 0,1-1 0,1-1 0,1-1 0,54 26 0,-40-28-273,0-2 0,0-1 0,1-2 0,83 10 0,-73-17-6553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5:31.329"/>
    </inkml:context>
    <inkml:brush xml:id="br0">
      <inkml:brushProperty name="width" value="0.025" units="cm"/>
      <inkml:brushProperty name="height" value="0.025" units="cm"/>
      <inkml:brushProperty name="color" value="#FFFFFF"/>
    </inkml:brush>
  </inkml:definitions>
  <inkml:trace contextRef="#ctx0" brushRef="#br0">1089 48 24575,'0'-1'0,"0"0"0,0 0 0,-1 0 0,1 0 0,-1 0 0,1 0 0,-1 0 0,1 0 0,-1 0 0,0 0 0,1 0 0,-1 0 0,0 1 0,0-1 0,0 0 0,0 1 0,1-1 0,-1 0 0,0 1 0,0-1 0,0 1 0,0-1 0,0 1 0,0 0 0,-1 0 0,0-1 0,-34-7 0,28 7 0,-37-6 0,-1 1 0,0 2 0,0 3 0,0 1 0,-91 14 0,119-12 0,0 2 0,0 1 0,0 0 0,0 1 0,1 1 0,0 1 0,0 0 0,1 1 0,0 1 0,1 0 0,0 1 0,1 1 0,0 0 0,0 1 0,2 1 0,-1 0 0,-16 26 0,9-5 0,2 1 0,2 1 0,1 0 0,1 1 0,-11 58 0,13-38 0,4 1 0,2 0 0,2 63 0,4 5 0,4 215 0,1-232 0,23 116 0,-10-144 0,4 0 0,3-2 0,4 0 0,3-2 0,53 93 0,127 295 0,-131-221 0,103 376 0,-174-585 0,0-1 0,-1 1 0,4 40 0,-12-68 0,-1 0 0,1 1 0,-1-1 0,-1 0 0,1 1 0,-1-1 0,-1 0 0,0 0 0,0 0 0,0 0 0,-1 0 0,0 0 0,-1-1 0,-7 14 0,3-12 0,0 0 0,-1-1 0,0 0 0,0 0 0,-1-1 0,0 0 0,0-1 0,0 0 0,-14 6 0,-19 5 0,-47 13 0,67-22 0,-77 18 0,-1-4 0,-1-5 0,-182 8 0,280-24 0,-10-1 0,0 2 0,0-1 0,-16 5 0,28-5 0,-1 0 0,1 0 0,0-1 0,0 1 0,0 1 0,-1-1 0,1 0 0,0 0 0,0 1 0,0-1 0,-2 3 0,4-3 0,-1 0 0,1 0 0,-1 0 0,1 0 0,-1 0 0,1 0 0,0 0 0,-1 0 0,1 0 0,0 0 0,0 0 0,0 0 0,0 0 0,0 0 0,0 0 0,0 0 0,0 0 0,0 0 0,0 0 0,1 0 0,-1 0 0,0 0 0,1 0 0,-1 0 0,1 0 0,0 2 0,6 7 0,0 0 0,0-1 0,1 0 0,0 0 0,1 0 0,0-1 0,18 12 0,84 48 0,-48-30 0,-31-19 0,-2 3 0,0 0 0,-1 2 0,-2 0 0,0 2 0,-2 2 0,-1 0 0,-1 1 0,-2 1 0,0 1 0,-3 1 0,0 1 0,-2 1 0,-2 0 0,14 49 0,-5 28 0,-4 1 0,3 128 0,-2-45 0,4 86 0,-24 10 0,2 73 0,30-84 0,-26-241 0,8 35 0,4 0 0,2-1 0,49 113 0,-58-161 0,0-1 0,1 0 0,1 0 0,24 31 0,-31-48 0,1 1 0,-1-1 0,1 0 0,0-1 0,1 1 0,0-1 0,0-1 0,0 0 0,1 0 0,-1 0 0,1-1 0,0 0 0,0-1 0,1 0 0,14 2 0,31 0 0,1-2 0,92-8 0,-41 0 0,-64 4-682,51-8-1,-39-2-6143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3:32:35.917"/>
    </inkml:context>
    <inkml:brush xml:id="br0">
      <inkml:brushProperty name="width" value="0.05" units="cm"/>
      <inkml:brushProperty name="height" value="0.05" units="cm"/>
      <inkml:brushProperty name="color" value="#E71224"/>
    </inkml:brush>
  </inkml:definitions>
  <inkml:trace contextRef="#ctx0" brushRef="#br0">673 2 24575,'-60'0'0,"2"-1"0,-74 8 0,113-4 0,-1 0 0,1 1 0,1 2 0,-1-1 0,1 2 0,0 1 0,-31 17 0,34-16 0,-1 2 0,2 0 0,-1 1 0,1 0 0,1 1 0,1 1 0,-1 0 0,2 0 0,0 1 0,1 1 0,1 0 0,0 0 0,1 1 0,1 0 0,0 0 0,1 1 0,-6 33 0,-3 33 0,-8 154 0,20 85 0,4-240 0,1-46 0,0-1 0,3 1 0,1-1 0,17 58 0,-1-31 0,48 100 0,-52-128 40,1 0 0,41 56 0,-45-73-252,0 0 0,2-2 0,-1 0-1,2 0 1,0-2 0,21 13 0,-9-9-6614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3:32:37.135"/>
    </inkml:context>
    <inkml:brush xml:id="br0">
      <inkml:brushProperty name="width" value="0.05" units="cm"/>
      <inkml:brushProperty name="height" value="0.05" units="cm"/>
      <inkml:brushProperty name="color" value="#E71224"/>
    </inkml:brush>
  </inkml:definitions>
  <inkml:trace contextRef="#ctx0" brushRef="#br0">1 0 24575,'0'4'0,"1"0"0,0 0 0,0 0 0,0 0 0,1-1 0,-1 1 0,1 0 0,0-1 0,0 1 0,0-1 0,0 0 0,5 5 0,0 3 0,442 724 0,-426-693 0,-2 1 0,-2 1 0,-1 2 0,-3-1 0,-1 2 0,-3 0 0,-1 0 0,-3 1 0,-2 0 0,-1 62 0,-3-24 0,-4 194 0,-1-211 0,-26 135 0,27-193 12,0 0 0,-1 0 0,0 0 0,-1-1 0,0 0 0,-1 0 0,0 0 0,0-1 0,-16 17 0,5-8-383,-1-1-1,-1-1 1,-29 19 0,10-10-6455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1:33.152"/>
    </inkml:context>
    <inkml:brush xml:id="br0">
      <inkml:brushProperty name="width" value="0.05" units="cm"/>
      <inkml:brushProperty name="height" value="0.05" units="cm"/>
      <inkml:brushProperty name="color" value="#E71224"/>
    </inkml:brush>
  </inkml:definitions>
  <inkml:trace contextRef="#ctx0" brushRef="#br0">292 0 24575,'-1'13'0,"-1"-1"0,-1 0 0,0 0 0,-1 0 0,0 0 0,0-1 0,-2 0 0,1 0 0,-8 12 0,-8 17 0,2-2 0,-15 32 0,-34 103 0,60-147 0,-16 47 0,2 2 0,4 0 0,-12 116 0,27 246 0,7-207 0,-4-159 0,14 110 0,-11-157 0,2-1 0,1 1 0,1-1 0,0 0 0,2-1 0,1 1 0,1-2 0,17 28 0,5-3-1365,-6-10-5461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1:39.643"/>
    </inkml:context>
    <inkml:brush xml:id="br0">
      <inkml:brushProperty name="width" value="0.05" units="cm"/>
      <inkml:brushProperty name="height" value="0.05" units="cm"/>
      <inkml:brushProperty name="color" value="#E71224"/>
    </inkml:brush>
  </inkml:definitions>
  <inkml:trace contextRef="#ctx0" brushRef="#br0">0 0 24575,'8'16'0,"19"14"0,29 26 0,30 28 0,41 48 0,31 35 0,14 21 0,-7 3 0,-15-14 0,-16-21 0,-23-30 0,-22-18 0,-19-21 0,-12-24 0,-9-16 0,-3-14 0,-11-6 0,-10-8-8191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1:40.394"/>
    </inkml:context>
    <inkml:brush xml:id="br0">
      <inkml:brushProperty name="width" value="0.05" units="cm"/>
      <inkml:brushProperty name="height" value="0.05" units="cm"/>
      <inkml:brushProperty name="color" value="#E71224"/>
    </inkml:brush>
  </inkml:definitions>
  <inkml:trace contextRef="#ctx0" brushRef="#br0">531 0 24575,'-16'25'0,"-21"23"0,-14 21 0,3 15 0,1 17 0,1 8 0,-1-6 0,0-5 0,0-10 0,8-13 0,2-10 0,0-9 0,5-13-8191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1:41.467"/>
    </inkml:context>
    <inkml:brush xml:id="br0">
      <inkml:brushProperty name="width" value="0.05" units="cm"/>
      <inkml:brushProperty name="height" value="0.05" units="cm"/>
      <inkml:brushProperty name="color" value="#E71224"/>
    </inkml:brush>
  </inkml:definitions>
  <inkml:trace contextRef="#ctx0" brushRef="#br0">0 1 24575,'85'-1'0,"107"4"0,-168-1 0,0 2 0,-1 0 0,1 2 0,-1 0 0,44 19 0,-16 2 0,-1 1 0,-1 3 0,-1 2 0,51 46 0,-28-14 0,109 128 0,-150-155 0,-2 2 0,-2 1 0,-1 1 0,-2 2 0,19 51 0,66 237 0,-77-208 0,30 241 0,-57-335 0,-2 1 0,-2 0 0,0 0 0,-2 0 0,-2-1 0,0 1 0,-3-1 0,0 0 0,-2-1 0,-21 51 0,3-20-1365,3-5-5461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6:43.409"/>
    </inkml:context>
    <inkml:brush xml:id="br0">
      <inkml:brushProperty name="width" value="0.025" units="cm"/>
      <inkml:brushProperty name="height" value="0.025" units="cm"/>
      <inkml:brushProperty name="color" value="#FFFFFF"/>
    </inkml:brush>
  </inkml:definitions>
  <inkml:trace contextRef="#ctx0" brushRef="#br0">1887 38 24575,'-1'-2'0,"1"1"0,0-1 0,-1 1 0,1-1 0,-1 1 0,0 0 0,1-1 0,-1 1 0,0 0 0,0 0 0,0-1 0,0 1 0,0 0 0,0 0 0,0 0 0,0 0 0,0 0 0,-1 0 0,1 0 0,0 1 0,-1-1 0,1 0 0,0 1 0,-1-1 0,1 1 0,-1-1 0,-2 1 0,-44-8 0,17 8 0,1 0 0,-1 3 0,1 0 0,-1 2 0,1 1 0,0 2 0,1 0 0,0 2 0,0 2 0,1 0 0,1 2 0,0 1 0,1 1 0,0 1 0,-23 22 0,-91 85 0,-138 159 0,250-251 0,2 2 0,2 2 0,1 0 0,1 1 0,3 1 0,1 0 0,1 2 0,-11 45 0,9-19 0,4 2 0,3 0 0,2 1 0,0 84 0,11 570 0,2-286 0,-1-414 0,-2-1 0,-1 0 0,-1 0 0,-1 0 0,-1 0 0,0 0 0,-2-1 0,-15 38 0,4-26 0,-2 0 0,0-2 0,-3 0 0,0-2 0,-2 0 0,-1-2 0,-2-1 0,0-1 0,-2-1 0,0-1 0,-2-2 0,0-1 0,-1-1 0,-1-2 0,-36 14 0,49-25 0,3 0 0,0 0 0,1 1 0,-18 10 0,31-16 0,0 1 0,1-1 0,-1 1 0,1 0 0,-1 0 0,1 0 0,0 0 0,0 0 0,0 0 0,0 0 0,0 1 0,0-1 0,1 1 0,-1-1 0,1 1 0,0 0 0,-1 0 0,1 0 0,1-1 0,-1 1 0,0 0 0,1 0 0,-1 0 0,1 0 0,0 4 0,1-4 0,0 1 0,1 0 0,-1-1 0,1 1 0,-1-1 0,1 1 0,0-1 0,1 0 0,-1 0 0,1 0 0,-1 0 0,1 0 0,0-1 0,0 1 0,0-1 0,0 0 0,5 3 0,69 35 0,-53-30 0,12 7 0,0 2 0,-2 1 0,0 1 0,-1 2 0,-1 1 0,48 48 0,-72-62 0,-1 0 0,0 1 0,-1 0 0,0 0 0,-1 0 0,0 1 0,0 0 0,-1-1 0,-1 2 0,4 23 0,-2 10 0,-1 74 0,-4-88 0,-3 541 0,-2-125 0,6-294 0,-20 428 0,-10 209 0,29-771 0,1 30 0,2-1 0,2 1 0,2-1 0,3-1 0,2 1 0,1-2 0,3 0 0,2-1 0,2 0 0,38 63 0,-12-31 0,78 100 0,-97-144 0,2-1 0,1-1 0,1-2 0,2-1 0,40 27 0,-43-37-151,1-1-1,0-2 0,1-1 0,1-1 1,0-2-1,1-2 0,0-1 1,45 6-1,-31-10-6674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3:38:28.462"/>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4:33.46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0,'0'2,"0"-1,0 0,0 0,0 0,1 1,-1-1,0 0,1 0,-1 0,1 0,-1 0,1 0,0 0,-1 0,1 0,0 0,0 0,0 0,0-1,-1 1,1 0,0 0,0-1,1 1,1 0,34 9,-27-8,478 70,-352-55,909 141,-550-70,-142-36,-33-5,-257-35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25.123"/>
    </inkml:context>
    <inkml:brush xml:id="br0">
      <inkml:brushProperty name="width" value="0.05" units="cm"/>
      <inkml:brushProperty name="height" value="0.05" units="cm"/>
      <inkml:brushProperty name="color" value="#E71224"/>
    </inkml:brush>
  </inkml:definitions>
  <inkml:trace contextRef="#ctx0" brushRef="#br0">147 1 24575,'-3'65'0,"-23"126"0,5-61 0,-20 112 0,21-144 0,5 0 0,-5 138 0,19-141 0,6 170 0,-3-251 10,0-1-1,1 0 0,0-1 1,1 1-1,1 0 0,0-1 1,0 0-1,1 0 0,15 20 1,5 3-425,49 51 0,-55-64-214,21 22-6197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26.660"/>
    </inkml:context>
    <inkml:brush xml:id="br0">
      <inkml:brushProperty name="width" value="0.05" units="cm"/>
      <inkml:brushProperty name="height" value="0.05" units="cm"/>
      <inkml:brushProperty name="color" value="#E71224"/>
    </inkml:brush>
  </inkml:definitions>
  <inkml:trace contextRef="#ctx0" brushRef="#br0">1 1 24575,'121'-1'0,"144"4"0,-254-3 0,-1 1 0,1 0 0,-1 1 0,1 1 0,-1-1 0,0 2 0,0-1 0,0 1 0,0 1 0,12 7 0,-16-7 0,-1-1 0,1 1 0,-1 0 0,0 0 0,-1 0 0,1 0 0,-1 1 0,0 0 0,-1 0 0,0 0 0,1 1 0,-2-1 0,1 1 0,-1-1 0,0 1 0,2 13 0,1 15 0,-1 0 0,-2 1 0,-1-1 0,-2 1 0,-6 44 0,3-54 0,-2 0 0,0-1 0,-2 1 0,0-1 0,-2-1 0,-1 1 0,-26 41 0,-10 7 0,-59 128 0,85-156-104,-72 185 341,83-198-487,1 0 1,2 1-1,1-1 0,2 1 1,-1 52-1,6-44-6576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27.347"/>
    </inkml:context>
    <inkml:brush xml:id="br0">
      <inkml:brushProperty name="width" value="0.05" units="cm"/>
      <inkml:brushProperty name="height" value="0.05" units="cm"/>
      <inkml:brushProperty name="color" value="#E71224"/>
    </inkml:brush>
  </inkml:definitions>
  <inkml:trace contextRef="#ctx0" brushRef="#br0">20 19 24575,'-8'-8'0,"-4"-3"-8191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28.972"/>
    </inkml:context>
    <inkml:brush xml:id="br0">
      <inkml:brushProperty name="width" value="0.05" units="cm"/>
      <inkml:brushProperty name="height" value="0.05" units="cm"/>
      <inkml:brushProperty name="color" value="#E71224"/>
    </inkml:brush>
  </inkml:definitions>
  <inkml:trace contextRef="#ctx0" brushRef="#br0">194 6 24575,'76'-2'0,"-47"0"0,0 1 0,0 1 0,0 2 0,0 1 0,33 7 0,-56-8 0,0 0 0,0 1 0,0 0 0,0 0 0,-1 0 0,1 1 0,-1 0 0,0 0 0,0 0 0,0 0 0,-1 1 0,0 0 0,1 0 0,-2 0 0,1 0 0,0 1 0,-1 0 0,0-1 0,-1 1 0,1 0 0,-1 0 0,0 1 0,-1-1 0,2 8 0,1 15 0,-1 1 0,-1 0 0,-2-1 0,-3 32 0,1-20 0,0-20 0,0 1 0,-1 0 0,-1-1 0,-1 1 0,-1-1 0,-1 0 0,-18 37 0,8-27 0,-2 0 0,-1-1 0,-1-1 0,-27 29 0,4-7 0,3 1 0,3 3 0,1 1 0,4 1 0,1 2 0,-37 102 0,36-81-111,11-26 230,-19 65 0,37-102-285,0 0 0,1 0 1,1 0-1,0 0 0,1 0 0,1 0 1,1 1-1,4 23 0,5-3-6660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29.644"/>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8:18:32.015"/>
    </inkml:context>
    <inkml:brush xml:id="br0">
      <inkml:brushProperty name="width" value="0.05" units="cm"/>
      <inkml:brushProperty name="height" value="0.05" units="cm"/>
      <inkml:brushProperty name="color" value="#E71224"/>
    </inkml:brush>
  </inkml:definitions>
  <inkml:trace contextRef="#ctx0" brushRef="#br0">0 0 24575,'1'4'0,"1"-1"0,0 0 0,-1 1 0,1-1 0,0 0 0,1 0 0,-1-1 0,0 1 0,1 0 0,0-1 0,-1 1 0,1-1 0,0 0 0,0 0 0,0 0 0,1 0 0,5 2 0,4 4 0,599 450 0,-595-445 0,-1 0 0,-1 0 0,-1 2 0,0 0 0,0 0 0,-2 1 0,0 1 0,-1 0 0,0 1 0,-2 0 0,0 1 0,9 27 0,15 58 0,-13-47 0,-2 2 0,-3 0 0,9 80 0,-18-55 0,-3 0 0,-15 150 0,7-191 0,-3 1 0,-1-1 0,-3 0 0,-1-1 0,-2-1 0,-2 0 0,-23 41 0,-71 132-1365,89-177-5461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7:16.806"/>
    </inkml:context>
    <inkml:brush xml:id="br0">
      <inkml:brushProperty name="width" value="0.025" units="cm"/>
      <inkml:brushProperty name="height" value="0.025" units="cm"/>
      <inkml:brushProperty name="color" value="#FFFFFF"/>
    </inkml:brush>
  </inkml:definitions>
  <inkml:trace contextRef="#ctx0" brushRef="#br0">1 1 24575,'3379'0'-1365,"-3326"0"-5461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7:17.838"/>
    </inkml:context>
    <inkml:brush xml:id="br0">
      <inkml:brushProperty name="width" value="0.025" units="cm"/>
      <inkml:brushProperty name="height" value="0.025" units="cm"/>
      <inkml:brushProperty name="color" value="#FFFFFF"/>
    </inkml:brush>
  </inkml:definitions>
  <inkml:trace contextRef="#ctx0" brushRef="#br0">0 1 24575,'9'0'0,"18"8"0,13 3 0,16 8 0,23 8 0,6 1 0,-11 2 0,-18 21 0,-27 11 0,-35 10 0,-33 1 0,-8-3 0,-14-6 0,4-13-8191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7:21.103"/>
    </inkml:context>
    <inkml:brush xml:id="br0">
      <inkml:brushProperty name="width" value="0.025" units="cm"/>
      <inkml:brushProperty name="height" value="0.025" units="cm"/>
      <inkml:brushProperty name="color" value="#FFFFFF"/>
    </inkml:brush>
  </inkml:definitions>
  <inkml:trace contextRef="#ctx0" brushRef="#br0">93 1 24575,'184'-1'0,"223"4"0,-357-1 0,0 3 0,0 1 0,-1 3 0,0 2 0,-1 3 0,0 1 0,86 41 0,-117-48 0,0 2 0,-1 0 0,0 1 0,-1 0 0,0 2 0,-1 0 0,0 0 0,-1 1 0,0 1 0,-1 0 0,-1 0 0,-1 2 0,0-1 0,-1 1 0,-1 0 0,12 37 0,-18-48 0,0 1 0,-1-1 0,0 0 0,-1 1 0,1-1 0,-1 1 0,0-1 0,-1 1 0,1-1 0,-1 1 0,-1-1 0,1 1 0,-1-1 0,0 0 0,-1 0 0,1 0 0,-1 0 0,-1-1 0,1 1 0,-1-1 0,1 1 0,-2-1 0,1-1 0,-5 6 0,-13 9 0,-1 0 0,-1-1 0,0-2 0,-32 17 0,12-7 0,11-6 0,2 1 0,0 2 0,2 1 0,-47 48 0,65-60 0,1 1 0,0 0 0,0 1 0,2 0 0,-1 1 0,2 0 0,0 0 0,1 1 0,1-1 0,0 1 0,1 1 0,0-1 0,-1 25 0,1 36 0,7 109 0,0-159 0,0 0 0,2 0 0,1 0 0,1-1 0,1 0 0,1-1 0,23 44 0,-11-35 0,2-2 0,2 0 0,1-1 0,1-2 0,1 0 0,2-2 0,1-2 0,1 0 0,1-2 0,0-2 0,2-1 0,40 17 0,-12-9 0,2-2 0,93 25 0,-103-34 0,-54-17 0,-1 0 0,1 0 0,0 0 0,0 0 0,0 0 0,-1 0 0,1 1 0,0-1 0,0 0 0,-1 1 0,1-1 0,0 0 0,-1 1 0,1-1 0,-1 1 0,1-1 0,0 1 0,-1-1 0,1 1 0,-1-1 0,1 1 0,-1 0 0,0-1 0,1 1 0,-1 0 0,1 0 0,-1-1 0,0 1 0,0 0 0,1-1 0,-1 1 0,0 0 0,0 1 0,-1-1 0,-1 1 0,1-1 0,0 0 0,-1 0 0,1 0 0,-1 0 0,1-1 0,-1 1 0,1 0 0,-1-1 0,0 1 0,0-1 0,-2 1 0,-63 10 0,-64-12 0,97-1 0,1 1 0,-1 2 0,0 1 0,-46 9 0,73-9 0,0 1 0,0-1 0,1 1 0,-1 0 0,1 1 0,-1-1 0,1 1 0,0 1 0,0-1 0,1 1 0,-1 0 0,1 0 0,0 1 0,1-1 0,-1 1 0,1 0 0,0 1 0,1-1 0,-1 1 0,1-1 0,0 1 0,1 0 0,0 0 0,0 0 0,-1 10 0,-2 17 0,2 0 0,1 1 0,2-1 0,5 42 0,-2-21 0,-1-31 0,1 1 0,1 0 0,1-1 0,13 39 0,44 87 0,-23-59 0,4 7 0,-22-55 0,-2 2 0,-2 0 0,-2 1 0,15 78 0,-29-113 0,-1 1 0,-1-1 0,1 1 0,-2 0 0,1-1 0,-2 0 0,0 1 0,0-1 0,-1 0 0,0 0 0,-1-1 0,0 1 0,-1-1 0,0 0 0,0-1 0,-1 1 0,0-1 0,-12 10 0,-7 7 0,-1-2 0,-1-1 0,0-2 0,-52 30 0,62-42 0,-1 0 0,1-1 0,-2-1 0,1-1 0,-1-1 0,0 0 0,0-2 0,-26 2 0,-23-2 0,-76-7 0,53 1 0,-104 2 0,-154-6 0,297 0-1365,8-3-5461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7:45.273"/>
    </inkml:context>
    <inkml:brush xml:id="br0">
      <inkml:brushProperty name="width" value="0.025" units="cm"/>
      <inkml:brushProperty name="height" value="0.025" units="cm"/>
      <inkml:brushProperty name="color" value="#FFFFFF"/>
    </inkml:brush>
  </inkml:definitions>
  <inkml:trace contextRef="#ctx0" brushRef="#br0">0 1 24575,'8'0'0,"19"0"0,14 0 0,6 0 0,5 0 0,2 0 0,-1 0 0,-1 0 0,-1 0 0,-10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4:36.65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11 0,'-5'0,"-1"0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2:27:46.804"/>
    </inkml:context>
    <inkml:brush xml:id="br0">
      <inkml:brushProperty name="width" value="0.025" units="cm"/>
      <inkml:brushProperty name="height" value="0.025" units="cm"/>
      <inkml:brushProperty name="color" value="#FFFFFF"/>
    </inkml:brush>
  </inkml:definitions>
  <inkml:trace contextRef="#ctx0" brushRef="#br0">0 1 24575,'0'8'0,"17"3"0,4 8 0,8 8 0,6 8 0,6-1 0,-4 0 0,0 4 0,-7 2 0,-16 12 0,-19 5 0,-25 9 0,-15 1 0,0-2 0,7-4 0,3-5 0,6-12-8191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23:26:50.003"/>
    </inkml:context>
    <inkml:brush xml:id="br0">
      <inkml:brushProperty name="width" value="0.35" units="cm"/>
      <inkml:brushProperty name="height" value="0.35" units="cm"/>
      <inkml:brushProperty name="color" value="#FFFFFF"/>
    </inkml:brush>
  </inkml:definitions>
  <inkml:trace contextRef="#ctx0" brushRef="#br0">1 1820 24575,'0'0'0,"0"0"0,0 0 0,0 1 0,0-1 0,1 0 0,-1 0 0,0 0 0,0 1 0,0-1 0,1 0 0,-1 0 0,0 0 0,0 1 0,0-1 0,1 0 0,-1 0 0,0 0 0,0 0 0,1 0 0,-1 0 0,0 1 0,1-1 0,-1 0 0,0 0 0,0 0 0,1 0 0,-1 0 0,0 0 0,1 0 0,-1 0 0,0 0 0,0 0 0,1-1 0,-1 1 0,0 0 0,0 0 0,1 0 0,-1 0 0,0 0 0,0 0 0,1-1 0,-1 1 0,0 0 0,0 0 0,1 0 0,-1-1 0,0 1 0,0 0 0,0 0 0,0 0 0,1-1 0,-1 1 0,0 0 0,0 0 0,0-1 0,0 1 0,0 0 0,0-1 0,0 1 0,0 0 0,0 0 0,0-1 0,0 1 0,16 16 0,-2 2 0,0 0 0,-1 0 0,20 38 0,-30-50 0,334 710-322,-277-576-1,254 676 184,-245-626 149,-62-170-10,-2-6 0,0 1 0,1-1 0,14 25 0,-18-37 0,-1 1 0,1-1 0,0 1 0,-1-1 0,1 0 0,0 0 0,0 0 0,1 0 0,-1 0 0,0 0 0,1-1 0,-1 1 0,1-1 0,-1 0 0,1 1 0,0-1 0,0 0 0,-1-1 0,1 1 0,0 0 0,0-1 0,0 0 0,0 0 0,0 1 0,0-2 0,3 1 0,1-2 18,1 0-1,-1 0 1,1-1-1,-1 0 1,0-1-1,0 1 1,0-1-1,-1 0 1,1-1-1,10-10 1,8-9 173,28-37 0,-38 44-121,136-173 59,60-71-293,72-56-649,80-42-628,485-371 0,611-280 642,89 124-508,-1466 841-919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50:09.732"/>
    </inkml:context>
    <inkml:brush xml:id="br0">
      <inkml:brushProperty name="width" value="0.025" units="cm"/>
      <inkml:brushProperty name="height" value="0.025" units="cm"/>
      <inkml:brushProperty name="color" value="#FFFFFF"/>
    </inkml:brush>
  </inkml:definitions>
  <inkml:trace contextRef="#ctx0" brushRef="#br0">1 0 24575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49:37.052"/>
    </inkml:context>
    <inkml:brush xml:id="br0">
      <inkml:brushProperty name="width" value="0.025" units="cm"/>
      <inkml:brushProperty name="height" value="0.025" units="cm"/>
      <inkml:brushProperty name="color" value="#FFFFFF"/>
    </inkml:brush>
  </inkml:definitions>
  <inkml:trace contextRef="#ctx0" brushRef="#br0">101 1 24575,'-3'0'0,"0"1"0,0 0 0,0 0 0,1 0 0,-1 0 0,0 0 0,1 0 0,-1 1 0,1-1 0,-1 1 0,1 0 0,0-1 0,0 1 0,0 0 0,0 1 0,0-1 0,0 0 0,0 0 0,1 1 0,-1-1 0,1 1 0,0 0 0,0-1 0,-2 5 0,-3 9 0,1 0 0,-6 29 0,0 39 0,3 1 0,4 0 0,7 91 0,0-48 0,0 1216-1365,-3-1293-5461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49:38.455"/>
    </inkml:context>
    <inkml:brush xml:id="br0">
      <inkml:brushProperty name="width" value="0.025" units="cm"/>
      <inkml:brushProperty name="height" value="0.025" units="cm"/>
      <inkml:brushProperty name="color" value="#FFFFFF"/>
    </inkml:brush>
  </inkml:definitions>
  <inkml:trace contextRef="#ctx0" brushRef="#br0">0 820 24575,'2'-45'0,"2"0"0,1 0 0,3 0 0,2 1 0,1 1 0,3 0 0,18-42 0,-5 14 0,-3-1 0,17-85 0,-39 145 0,1-1 0,0 1 0,1 0 0,0 0 0,8-16 0,-10 26 0,-1-1 0,0 1 0,1 0 0,-1 0 0,1 0 0,0 0 0,0 0 0,-1 0 0,1 0 0,1 0 0,-1 1 0,0-1 0,0 1 0,1 0 0,-1 0 0,0-1 0,1 1 0,-1 1 0,1-1 0,0 0 0,-1 1 0,1-1 0,-1 1 0,1 0 0,0 0 0,0 0 0,-1 0 0,1 0 0,-1 1 0,1-1 0,0 1 0,2 0 0,4 3 0,-1-1 0,1 1 0,-1 1 0,1 0 0,-2 0 0,1 0 0,0 1 0,-1 0 0,10 12 0,7 8 0,23 36 0,-37-48 0,25 37 0,-3 1 0,-2 2 0,27 65 0,55 179 0,-87-225 0,-16-50-227,0 0-1,1 0 1,2-1-1,0-1 1,21 28-1,-3-12-6598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50:14.564"/>
    </inkml:context>
    <inkml:brush xml:id="br0">
      <inkml:brushProperty name="width" value="0.025" units="cm"/>
      <inkml:brushProperty name="height" value="0.025" units="cm"/>
      <inkml:brushProperty name="color" value="#FFFFFF"/>
    </inkml:brush>
  </inkml:definitions>
  <inkml:trace contextRef="#ctx0" brushRef="#br0">1 0 24575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50:17.023"/>
    </inkml:context>
    <inkml:brush xml:id="br0">
      <inkml:brushProperty name="width" value="0.025" units="cm"/>
      <inkml:brushProperty name="height" value="0.025" units="cm"/>
      <inkml:brushProperty name="color" value="#FFFFFF"/>
    </inkml:brush>
  </inkml:definitions>
  <inkml:trace contextRef="#ctx0" brushRef="#br0">0 1 24575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50:19.399"/>
    </inkml:context>
    <inkml:brush xml:id="br0">
      <inkml:brushProperty name="width" value="0.025" units="cm"/>
      <inkml:brushProperty name="height" value="0.025" units="cm"/>
      <inkml:brushProperty name="color" value="#FFFFFF"/>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6:50:30.798"/>
    </inkml:context>
    <inkml:brush xml:id="br0">
      <inkml:brushProperty name="width" value="0.025" units="cm"/>
      <inkml:brushProperty name="height" value="0.025" units="cm"/>
      <inkml:brushProperty name="color" value="#FFFFFF"/>
    </inkml:brush>
  </inkml:definitions>
  <inkml:trace contextRef="#ctx0" brushRef="#br0">1 0 24575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11.837"/>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4:37.51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0,'180'3,"211"30,73 21,711-7,-1026-50,-120 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23.363"/>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25.116"/>
    </inkml:context>
    <inkml:brush xml:id="br0">
      <inkml:brushProperty name="width" value="0.05" units="cm"/>
      <inkml:brushProperty name="height" value="0.05" units="cm"/>
      <inkml:brushProperty name="color" value="#FFFFFF"/>
    </inkml:brush>
  </inkml:definitions>
  <inkml:trace contextRef="#ctx0" brushRef="#br0">0 0 24575,'4'5'0,"-1"-1"0,0 1 0,-1 0 0,1 0 0,-1 0 0,0 0 0,0 1 0,0-1 0,0 7 0,6 15 0,113 424 0,-117-431 0,-2-11 0,0-1 0,0-1 0,0 1 0,1 0 0,1 0 0,-1-1 0,1 0 0,5 7 0,-6-10 0,-1-1 0,1 0 0,1 0 0,-1-1 0,0 1 0,0-1 0,1 1 0,0-1 0,-1 0 0,1 0 0,0-1 0,0 1 0,0-1 0,0 0 0,0 0 0,8 1 0,16-1-62,0-1 0,0-2 1,0 0-1,-1-2 0,50-13 0,-36 8-932,4-1-5832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42.166"/>
    </inkml:context>
    <inkml:brush xml:id="br0">
      <inkml:brushProperty name="width" value="0.05" units="cm"/>
      <inkml:brushProperty name="height" value="0.05" units="cm"/>
      <inkml:brushProperty name="color" value="#FFFFFF"/>
    </inkml:brush>
  </inkml:definitions>
  <inkml:trace contextRef="#ctx0" brushRef="#br0">0 1 24575,'7'0'0,"2"7"0,0 16 0,-2 18 0,-2 9 0,-2 4 0,-2-2 0,0-1 0,-1-4 0,0-2 0,-1-2 0,1-1 0,0-1 0,-1 0 0,1-1 0,0 1 0,0-1 0,0-6-8191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43.072"/>
    </inkml:context>
    <inkml:brush xml:id="br0">
      <inkml:brushProperty name="width" value="0.05" units="cm"/>
      <inkml:brushProperty name="height" value="0.05" units="cm"/>
      <inkml:brushProperty name="color" value="#FFFFFF"/>
    </inkml:brush>
  </inkml:definitions>
  <inkml:trace contextRef="#ctx0" brushRef="#br0">0 1 24575,'14'0'0,"12"7"0,8 9 0,12 16 0,-1 9 0,-2 12 0,-1 11 0,-1 8 0,0-7 0,-7-9 0,-10 0 0,-8-9-8191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43.807"/>
    </inkml:context>
    <inkml:brush xml:id="br0">
      <inkml:brushProperty name="width" value="0.05" units="cm"/>
      <inkml:brushProperty name="height" value="0.05" units="cm"/>
      <inkml:brushProperty name="color" value="#FFFFFF"/>
    </inkml:brush>
  </inkml:definitions>
  <inkml:trace contextRef="#ctx0" brushRef="#br0">1 204 24575,'7'-7'0,"23"-9"0,21-9 0,15-7 0,3 2 0,11-1 0,-1-3 0,-13 6-8191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8:51.553"/>
    </inkml:context>
    <inkml:brush xml:id="br0">
      <inkml:brushProperty name="width" value="0.05" units="cm"/>
      <inkml:brushProperty name="height" value="0.05" units="cm"/>
      <inkml:brushProperty name="color" value="#FFFFFF"/>
    </inkml:brush>
  </inkml:definitions>
  <inkml:trace contextRef="#ctx0" brushRef="#br0">1 171 24575,'0'14'0,"2"-1"0,-1 1 0,2-1 0,0 1 0,0-1 0,8 18 0,40 77 0,-27-63 0,343 715 0,-360-743 0,-5-11 0,1-1 0,-1 1 0,1 0 0,0-1 0,0 0 0,0 1 0,1-1 0,0-1 0,0 1 0,0 0 0,8 5 0,-12-10 0,1 0 0,-1 0 0,1 0 0,-1 0 0,1 0 0,-1 0 0,1 0 0,-1 0 0,1 0 0,-1 0 0,1 0 0,-1 0 0,1 0 0,-1 0 0,1-1 0,-1 1 0,1 0 0,-1 0 0,1-1 0,-1 1 0,0 0 0,1-1 0,-1 1 0,1 0 0,-1-1 0,0 1 0,1-1 0,-1 1 0,0 0 0,0-1 0,1 1 0,-1-1 0,0 1 0,0-1 0,0 1 0,1-1 0,-1 1 0,0-1 0,0 1 0,0-2 0,5-25 0,-5 26 0,1-53 0,-1-1 0,-3 1 0,-17-91 0,-2-29 0,20 150 0,0 7 0,0-1 0,2 1 0,0 0 0,4-34 0,-4 49 0,1 0 0,-1-1 0,1 1 0,-1-1 0,1 1 0,0 0 0,0-1 0,0 1 0,0 0 0,1 0 0,-1 0 0,1 0 0,-1 0 0,1 0 0,0 0 0,-1 0 0,1 1 0,0-1 0,0 1 0,0-1 0,0 1 0,1 0 0,-1 0 0,0 0 0,0 0 0,1 0 0,-1 0 0,1 1 0,-1-1 0,1 1 0,-1-1 0,1 1 0,-1 0 0,1 0 0,-1 0 0,1 1 0,-1-1 0,0 0 0,1 1 0,-1 0 0,4 1 0,10 3 0,0 1 0,0 1 0,0 1 0,-1 0 0,0 1 0,-1 0 0,15 13 0,95 90 0,-97-87 0,-7-6 0,3 4 0,1-2 0,34 25 0,-56-44 0,0-1 0,-1 0 0,1 1 0,0-1 0,0 0 0,-1 0 0,1 0 0,0-1 0,0 1 0,0 0 0,0-1 0,0 1 0,0-1 0,1 0 0,-1 0 0,0 0 0,0 0 0,0 0 0,0 0 0,0 0 0,0-1 0,0 1 0,0-1 0,3 0 0,-3-1 0,0 0 0,0 0 0,0 0 0,-1 0 0,1 0 0,-1 0 0,1-1 0,-1 1 0,0 0 0,0-1 0,0 1 0,0-1 0,0 1 0,0-1 0,-1 0 0,1-3 0,1-15 0,-1-1 0,-1 1 0,-4-37 0,4 56 0,-47-337 0,38 280-341,-2-1 0,-3 2-1,-29-80 1,13 61-6485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0.631"/>
    </inkml:context>
    <inkml:brush xml:id="br0">
      <inkml:brushProperty name="width" value="0.05" units="cm"/>
      <inkml:brushProperty name="height" value="0.05" units="cm"/>
      <inkml:brushProperty name="color" value="#FFFFFF"/>
    </inkml:brush>
  </inkml:definitions>
  <inkml:trace contextRef="#ctx0" brushRef="#br0">0 0 24575,'0'8'0,"7"8"0,3 16 0,5 16 0,9 8 0,6 14 0,5 10 0,4 12 0,2-3 0,1 5 0,-6-8 0,-10-10 0,-9-12 0,-7-16-8191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1.850"/>
    </inkml:context>
    <inkml:brush xml:id="br0">
      <inkml:brushProperty name="width" value="0.05" units="cm"/>
      <inkml:brushProperty name="height" value="0.05" units="cm"/>
      <inkml:brushProperty name="color" value="#FFFFFF"/>
    </inkml:brush>
  </inkml:definitions>
  <inkml:trace contextRef="#ctx0" brushRef="#br0">1 85 24575,'4'-6'0,"0"1"0,0-1 0,1 1 0,0-1 0,0 1 0,0 1 0,1-1 0,-1 1 0,1 0 0,0 0 0,1 1 0,-1-1 0,0 1 0,1 1 0,0-1 0,0 1 0,-1 1 0,15-3 0,13 0 0,0 1 0,57 2 0,-61 1 0,-24 0 0,18 0 0,-1 0 0,1 2 0,-1 0 0,39 10 0,-56-10 0,0 0 0,-1 0 0,1 0 0,0 1 0,-1 0 0,0 0 0,1 1 0,-1-1 0,-1 1 0,1 0 0,0 0 0,-1 1 0,0-1 0,0 1 0,0 0 0,-1 0 0,0 1 0,0-1 0,0 0 0,0 1 0,-1 0 0,3 11 0,-3-10 6,-1 1 0,1-1 0,-1 0 0,-1 1 0,0-1 0,0 0 0,0 1 0,-1-1 0,0 1 0,0-1 0,-1 0 0,0 0 0,0 0 0,0 0 0,-1 0 0,-1 0 0,1-1 0,-1 1 0,-8 10 0,1-5-192,0 0 1,-1 0-1,-1-2 0,0 1 1,0-2-1,-1 1 1,-26 12-1,-12 3-6640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3.084"/>
    </inkml:context>
    <inkml:brush xml:id="br0">
      <inkml:brushProperty name="width" value="0.05" units="cm"/>
      <inkml:brushProperty name="height" value="0.05" units="cm"/>
      <inkml:brushProperty name="color" value="#FFFFFF"/>
    </inkml:brush>
  </inkml:definitions>
  <inkml:trace contextRef="#ctx0" brushRef="#br0">205 107 24575,'-6'131'0,"-23"139"0,25-241 0,3-23 0,0 3 0,0 1 0,0-1 0,-1 0 0,-1 0 0,1 0 0,-8 16 0,10-25 0,0 1 0,-1-1 0,1 1 0,0-1 0,-1 1 0,1-1 0,0 0 0,-1 1 0,1-1 0,0 1 0,-1-1 0,1 0 0,-1 1 0,1-1 0,-1 0 0,1 0 0,-1 1 0,1-1 0,-1 0 0,1 0 0,-1 0 0,1 1 0,-1-1 0,1 0 0,-1 0 0,1 0 0,-1 0 0,1 0 0,-1 0 0,1 0 0,-1 0 0,0-1 0,-13-14 0,-3-26 0,-9-59 0,-16-122 0,24 114 0,16 95 0,-8-58 0,10 68 0,0 0 0,0 1 0,0-1 0,0 0 0,0 1 0,1-1 0,-1 0 0,1 1 0,-1-1 0,1 1 0,0-1 0,0 1 0,0-1 0,1 1 0,-1 0 0,0-1 0,1 1 0,0 0 0,-1 0 0,1 0 0,3-2 0,-3 3 0,1 0 0,-1 1 0,1-1 0,-1 1 0,1 0 0,-1 0 0,1 0 0,0 0 0,-1 0 0,1 0 0,0 1 0,-1-1 0,1 1 0,-1-1 0,1 1 0,-1 0 0,0 0 0,1 1 0,-1-1 0,0 0 0,3 3 0,50 36 0,-50-35 0,28 24 28,-2 2-1,0 1 1,44 63 0,64 120-1222,-129-199 912,25 42-6544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3.725"/>
    </inkml:context>
    <inkml:brush xml:id="br0">
      <inkml:brushProperty name="width" value="0.05" units="cm"/>
      <inkml:brushProperty name="height" value="0.05" units="cm"/>
      <inkml:brushProperty name="color" value="#FFFFFF"/>
    </inkml:brush>
  </inkml:definitions>
  <inkml:trace contextRef="#ctx0" brushRef="#br0">1 80 24575,'6'-7'0,"11"-3"0,8-6 0,7-7 0,-2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1T16:14:39.60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6.814"/>
    </inkml:context>
    <inkml:brush xml:id="br0">
      <inkml:brushProperty name="width" value="0.05" units="cm"/>
      <inkml:brushProperty name="height" value="0.05" units="cm"/>
      <inkml:brushProperty name="color" value="#FFFFFF"/>
    </inkml:brush>
  </inkml:definitions>
  <inkml:trace contextRef="#ctx0" brushRef="#br0">116 1 24575,'-6'1'0,"1"-1"0,-1 1 0,1 1 0,0-1 0,0 1 0,0 0 0,0 0 0,0 0 0,0 1 0,0 0 0,1 0 0,0 0 0,-1 0 0,1 1 0,0-1 0,0 1 0,1 0 0,-1 1 0,1-1 0,0 0 0,0 1 0,-3 8 0,4-10 0,1 0 0,-1 0 0,1 0 0,0 0 0,0 1 0,0-1 0,0 1 0,1-1 0,-1 0 0,1 1 0,0-1 0,0 1 0,0-1 0,0 1 0,1-1 0,-1 1 0,1-1 0,0 0 0,0 1 0,1-1 0,-1 0 0,0 0 0,1 0 0,0 0 0,0 0 0,0 0 0,0 0 0,0-1 0,1 1 0,-1-1 0,1 1 0,-1-1 0,1 0 0,0 0 0,0 0 0,3 1 0,19 8 0,1-1 0,-1-1 0,1-2 0,33 6 0,-35-8 0,-1 0 0,1 1 0,-1 2 0,0 0 0,40 21 0,-50-20 0,1 0 0,-1 0 0,-1 1 0,19 19 0,-29-28 0,-1 1 0,1 0 0,0-1 0,-1 1 0,1 0 0,-1 0 0,1 0 0,-1 0 0,0 0 0,0 0 0,0 1 0,0-1 0,-1 0 0,1 1 0,0-1 0,-1 0 0,0 1 0,1-1 0,-1 1 0,0-1 0,0 0 0,0 1 0,-1-1 0,1 1 0,-1-1 0,1 0 0,-1 1 0,0-1 0,0 0 0,0 0 0,0 0 0,0 1 0,0-1 0,0 0 0,-1 0 0,1-1 0,-1 1 0,0 0 0,-2 2 0,-3 1 11,-1 0 0,0 0 0,0-1 0,0 0 0,-1 0 0,1-1-1,-1 0 1,0 0 0,1-1 0,-16 2 0,-10 0-754,-48-1 1,42-4-6084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7.735"/>
    </inkml:context>
    <inkml:brush xml:id="br0">
      <inkml:brushProperty name="width" value="0.05" units="cm"/>
      <inkml:brushProperty name="height" value="0.05" units="cm"/>
      <inkml:brushProperty name="color" value="#FFFFFF"/>
    </inkml:brush>
  </inkml:definitions>
  <inkml:trace contextRef="#ctx0" brushRef="#br0">0 1 24575,'0'7'0,"0"9"0,0 8 0,7 8 0,3 6 0,-1 2 0,-2 2 0,-2-6-8191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8.439"/>
    </inkml:context>
    <inkml:brush xml:id="br0">
      <inkml:brushProperty name="width" value="0.05" units="cm"/>
      <inkml:brushProperty name="height" value="0.05" units="cm"/>
      <inkml:brushProperty name="color" value="#FFFFFF"/>
    </inkml:brush>
  </inkml:definitions>
  <inkml:trace contextRef="#ctx0" brushRef="#br0">1 169 24575,'14'-7'0,"18"-10"0,19-8 0,6-7 0,1 1 0,-2 7 0,3 7 0,-2 7 0,-10 4-8191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09.485"/>
    </inkml:context>
    <inkml:brush xml:id="br0">
      <inkml:brushProperty name="width" value="0.05" units="cm"/>
      <inkml:brushProperty name="height" value="0.05" units="cm"/>
      <inkml:brushProperty name="color" value="#FFFFFF"/>
    </inkml:brush>
  </inkml:definitions>
  <inkml:trace contextRef="#ctx0" brushRef="#br0">0 0 24575,'7'0'0,"9"0"0,9 7 0,0 17 0,-4 10 0,2 14 0,-4 6 0,-5 0 0,-4 6 0,-5-2 0,-2 5 0,4 4 0,2-1 0,6-6 0,7 9 0,1-1 0,-5-12-8191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0.773"/>
    </inkml:context>
    <inkml:brush xml:id="br0">
      <inkml:brushProperty name="width" value="0.05" units="cm"/>
      <inkml:brushProperty name="height" value="0.05" units="cm"/>
      <inkml:brushProperty name="color" value="#FFFFFF"/>
    </inkml:brush>
  </inkml:definitions>
  <inkml:trace contextRef="#ctx0" brushRef="#br0">104 295 24575,'1'-7'0,"0"1"0,0-1 0,0 1 0,1-1 0,0 1 0,0-1 0,1 1 0,0 0 0,0 0 0,0 0 0,1 1 0,-1-1 0,1 1 0,6-6 0,8-9 0,1 2 0,25-19 0,-35 30 0,10-8 0,1 1 0,0 1 0,1 0 0,0 2 0,1 0 0,24-8 0,-32 15 0,-1 0 0,1 1 0,0 0 0,-1 1 0,1 0 0,0 1 0,1 1 0,-1 0 0,0 1 0,0 0 0,22 6 0,-8 7 0,-28-14 0,1 1 0,-1-1 0,0 1 0,1-1 0,-1 1 0,1-1 0,-1 1 0,0 0 0,1-1 0,-1 1 0,0 0 0,0-1 0,1 1 0,-1 0 0,0 0 0,0-1 0,0 1 0,0 0 0,0-1 0,0 1 0,0 0 0,0 0 0,-1 1 0,-1 1 0,1 0 0,-1 0 0,0 0 0,-1-1 0,1 1 0,0 0 0,-1-1 0,0 0 0,1 1 0,-1-1 0,0 0 0,0 0 0,-5 2 0,-46 23 0,-96 34 0,41-18 0,-93 47-1365,130-53-5461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2.573"/>
    </inkml:context>
    <inkml:brush xml:id="br0">
      <inkml:brushProperty name="width" value="0.05" units="cm"/>
      <inkml:brushProperty name="height" value="0.05" units="cm"/>
      <inkml:brushProperty name="color" value="#FFFFFF"/>
    </inkml:brush>
  </inkml:definitions>
  <inkml:trace contextRef="#ctx0" brushRef="#br0">0 366 24575,'0'23'0,"6"190"0,-3-179 0,2 0 0,1 0 0,1 0 0,14 34 0,-7-41 0,-14-27 0,1 0 0,-1 0 0,0 0 0,0 0 0,1 0 0,-1 1 0,0-1 0,0 0 0,1 0 0,-1 0 0,0 0 0,1 0 0,-1 0 0,0 0 0,0 0 0,1 0 0,-1 0 0,0 0 0,0 0 0,1 0 0,-1 0 0,0-1 0,1 1 0,-1 0 0,0 0 0,0 0 0,1 0 0,-1 0 0,0-1 0,0 1 0,0 0 0,1 0 0,-1 0 0,0-1 0,0 1 0,0 0 0,0 0 0,1-1 0,-1 1 0,0 0 0,0 0 0,0-1 0,0 1 0,0-1 0,3-6 0,-1 0 0,-1 0 0,1 0 0,-1 0 0,0-13 0,-1-310 0,0-25 0,0 351 0,1 0 0,-1-1 0,1 1 0,0 0 0,0 0 0,0 0 0,0-1 0,1 1 0,0 1 0,0-1 0,0 0 0,0 0 0,0 1 0,1-1 0,0 1 0,0 0 0,0 0 0,0 0 0,0 0 0,4-3 0,-4 5 0,-1 0 0,1 0 0,-1 0 0,1 1 0,0-1 0,-1 0 0,1 1 0,0 0 0,-1 0 0,1 0 0,0 0 0,0 0 0,-1 0 0,1 1 0,0-1 0,-1 1 0,1 0 0,-1 0 0,1 0 0,-1 0 0,1 0 0,-1 1 0,0-1 0,1 1 0,-1-1 0,0 1 0,0 0 0,0 0 0,0 0 0,0 0 0,-1 0 0,3 3 0,2 3 0,-1 1 0,0-1 0,0 1 0,-1 0 0,0 0 0,0 0 0,-1 0 0,-1 1 0,1-1 0,-1 1 0,-1 0 0,0 0 0,0-1 0,-1 1 0,0 0 0,-1 0 0,-3 19 0,2-21 0,0-1 0,0 1 0,0-1 0,-1 0 0,0 1 0,0-1 0,0 0 0,-1-1 0,0 1 0,-1-1 0,0 1 0,0-1 0,0-1 0,-1 1 0,1-1 0,-1 0 0,0 0 0,-1-1 0,1 1 0,-1-1 0,0-1 0,0 0 0,-8 3 0,3-3 0,-32 12 0,43-14 0,0-1 0,0 1 0,0 0 0,0-1 0,1 1 0,-1 0 0,0 0 0,0 0 0,0 0 0,1 0 0,-1 0 0,0 0 0,1 0 0,-1 0 0,1 0 0,-1 0 0,1 0 0,-1 0 0,1 0 0,0 0 0,0 1 0,-1-1 0,1 0 0,0 0 0,0 0 0,0 1 0,0-1 0,1 0 0,-1 0 0,0 0 0,0 0 0,1 1 0,-1-1 0,1 1 0,3 5 0,-1-1 0,1 0 0,0 0 0,0-1 0,1 1 0,0-1 0,0 0 0,10 7 0,55 39 0,-30-24 0,58 43 0,47 36 0,-124-95 109,-21-11-158,1 0-1,0-1 1,-1 1 0,1 0 0,-1-1 0,1 1 0,0 0 0,-1-1 0,1 1-1,-1 0 1,1-1 0,-1 1 0,1-1 0,-1 1 0,1-1 0,-1 0 0,0 1-1,1-1 1,-1 1 0,0-1 0,1 0 0,-1 1 0,0-1 0,0 1 0,0-1-1,0 0 1,1 1 0,-1-1 0,0-1 0,2-17-6777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3.417"/>
    </inkml:context>
    <inkml:brush xml:id="br0">
      <inkml:brushProperty name="width" value="0.05" units="cm"/>
      <inkml:brushProperty name="height" value="0.05" units="cm"/>
      <inkml:brushProperty name="color" value="#FFFFFF"/>
    </inkml:brush>
  </inkml:definitions>
  <inkml:trace contextRef="#ctx0" brushRef="#br0">0 1 24575,'10'11'0,"-1"1"0,0 0 0,-1 0 0,0 1 0,8 20 0,4 7 0,-1-1 0,-1 1 0,-2 1 0,15 67 0,-27-95 0,0 0 0,1-1 0,0 1 0,1-1 0,13 21 0,-14-27 0,-1-1 0,1 1 0,0-1 0,0 0 0,0 0 0,1 0 0,0-1 0,0 0 0,0 0 0,0-1 0,0 1 0,1-1 0,7 2 0,14 2 0,0-1 0,0-1 0,0-1 0,34-1 0,118-7 0,-130 2 0,-11-2 0,-84-2 0,-7 1 0,7-2-136,1-3-1,1-1 1,0-1-1,1-3 1,0-2-1,1-1 1,1-2-1,1-2 0,-61-45 1,60 34-6690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4.245"/>
    </inkml:context>
    <inkml:brush xml:id="br0">
      <inkml:brushProperty name="width" value="0.05" units="cm"/>
      <inkml:brushProperty name="height" value="0.05" units="cm"/>
      <inkml:brushProperty name="color" value="#FFFFFF"/>
    </inkml:brush>
  </inkml:definitions>
  <inkml:trace contextRef="#ctx0" brushRef="#br0">1 58 24575,'7'0'0,"9"0"0,16 0 0,10 0 0,-3-7 0,-1-2 0,1 1 0,0 1 0,0 2 0,1 2 0,0-6 0,-6-1-8191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4.854"/>
    </inkml:context>
    <inkml:brush xml:id="br0">
      <inkml:brushProperty name="width" value="0.05" units="cm"/>
      <inkml:brushProperty name="height" value="0.05" units="cm"/>
      <inkml:brushProperty name="color" value="#FFFFFF"/>
    </inkml:brush>
  </inkml:definitions>
  <inkml:trace contextRef="#ctx0" brushRef="#br0">0 126 24575,'0'-8'0,"7"-1"0,16 0 0,18 2 0,16-5 0,6-1 0,-2 3 0,-4 2 0,-4 3 0,-5 3 0,-3 0 0,-2-5 0,5-9 0,-6-2-8191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15:29:16.167"/>
    </inkml:context>
    <inkml:brush xml:id="br0">
      <inkml:brushProperty name="width" value="0.05" units="cm"/>
      <inkml:brushProperty name="height" value="0.05" units="cm"/>
      <inkml:brushProperty name="color" value="#FFFFFF"/>
    </inkml:brush>
  </inkml:definitions>
  <inkml:trace contextRef="#ctx0" brushRef="#br0">1 0 24575,'1'0'0,"1"1"0,-1-1 0,1 1 0,-1-1 0,0 1 0,1-1 0,-1 1 0,0 0 0,1 0 0,-1 0 0,0-1 0,0 1 0,0 0 0,0 1 0,0-1 0,0 0 0,0 0 0,0 0 0,0 1 0,-1-1 0,1 0 0,0 1 0,-1-1 0,1 0 0,-1 1 0,1 2 0,8 43 0,-8-42 0,0 21 0,-1 1 0,-2 0 0,0 0 0,-12 50 0,-2 23 0,13-76 0,1 0 0,1 0 0,2 1 0,0-1 0,1 0 0,2 0 0,0 0 0,1 0 0,2 0 0,0-1 0,2 0 0,0-1 0,2 0 0,0 0 0,2-1 0,0-1 0,1 0 0,24 25 0,-30-36 0,2-1 0,-1 0 0,1-1 0,1 0 0,-1 0 0,1-1 0,0-1 0,0 0 0,1 0 0,0-1 0,0 0 0,0-1 0,24 2 0,11 0 0,0-3 0,63-5 0,-65 1 0,6 1-81,-25 2-240,0-2 0,0-1 0,50-10 0,-48 3-6505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
            </a:r>
            <a:r>
              <a:rPr lang="en-IN" dirty="0" err="1"/>
              <a:t>pti</a:t>
            </a:r>
            <a:r>
              <a:rPr lang="en-IN" dirty="0"/>
              <a:t> business</a:t>
            </a:r>
          </a:p>
        </p:txBody>
      </p:sp>
      <p:sp>
        <p:nvSpPr>
          <p:cNvPr id="4" name="Slide Number Placeholder 3"/>
          <p:cNvSpPr>
            <a:spLocks noGrp="1"/>
          </p:cNvSpPr>
          <p:nvPr>
            <p:ph type="sldNum" sz="quarter" idx="5"/>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40830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Those who are familiar with the adversarial model of dispute resolution, i.e. the model that the Indian judiciary follows, will know that one of the key features of this system is that it is precedence oriented, i.e. judgements from previous rulings form as much a basis for new ones as the present legislation. Judicial decree is as much a law as ‘the law’ itself. </a:t>
            </a:r>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6072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&lt;Recursion diagram&gt; “ultimately,”</a:t>
            </a:r>
          </a:p>
        </p:txBody>
      </p:sp>
      <p:sp>
        <p:nvSpPr>
          <p:cNvPr id="4" name="Slide Number Placeholder 3"/>
          <p:cNvSpPr>
            <a:spLocks noGrp="1"/>
          </p:cNvSpPr>
          <p:nvPr>
            <p:ph type="sldNum" sz="quarter" idx="5"/>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1540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that prints posts, but not everything that posts can afford to print (</a:t>
            </a:r>
            <a:r>
              <a:rPr lang="en-US" dirty="0" err="1"/>
              <a:t>egs</a:t>
            </a:r>
            <a:r>
              <a:rPr lang="en-US" dirty="0"/>
              <a:t>)</a:t>
            </a:r>
          </a:p>
          <a:p>
            <a:r>
              <a:rPr lang="en-US" dirty="0"/>
              <a:t>Case </a:t>
            </a:r>
            <a:r>
              <a:rPr lang="en-US" dirty="0" err="1"/>
              <a:t>studys</a:t>
            </a:r>
            <a:endParaRPr lang="en-US" dirty="0"/>
          </a:p>
          <a:p>
            <a:r>
              <a:rPr lang="en-US" dirty="0"/>
              <a:t>Myth of credibility</a:t>
            </a:r>
          </a:p>
          <a:p>
            <a:r>
              <a:rPr lang="en-US" dirty="0"/>
              <a:t>Credence placed on print is legacy</a:t>
            </a:r>
          </a:p>
          <a:p>
            <a:r>
              <a:rPr lang="en-US" dirty="0"/>
              <a:t>Not a source of information but THE source of information</a:t>
            </a:r>
          </a:p>
          <a:p>
            <a:r>
              <a:rPr lang="en-US" dirty="0"/>
              <a:t>Means not source</a:t>
            </a:r>
          </a:p>
          <a:p>
            <a:r>
              <a:rPr lang="en-US" dirty="0"/>
              <a:t>No bigger journalistic resource than journalism that has already taken place</a:t>
            </a:r>
          </a:p>
          <a:p>
            <a:r>
              <a:rPr lang="en-US" dirty="0"/>
              <a:t>Adversarial law comparison</a:t>
            </a:r>
          </a:p>
          <a:p>
            <a:r>
              <a:rPr lang="en-US" dirty="0" err="1"/>
              <a:t>Ifnorance</a:t>
            </a:r>
            <a:r>
              <a:rPr lang="en-US" dirty="0"/>
              <a:t> as barrier for acknowledging the true contributions of internet to </a:t>
            </a:r>
            <a:r>
              <a:rPr lang="en-US" dirty="0" err="1"/>
              <a:t>journaliusm</a:t>
            </a:r>
            <a:endParaRPr lang="en-US" dirty="0"/>
          </a:p>
          <a:p>
            <a:r>
              <a:rPr lang="en-US" dirty="0"/>
              <a:t>In order to be a source, it must first be sought. active vs passive user interaction</a:t>
            </a:r>
          </a:p>
          <a:p>
            <a:r>
              <a:rPr lang="en-US" dirty="0"/>
              <a:t>Internet in relation to various types of journalism</a:t>
            </a:r>
          </a:p>
          <a:p>
            <a:r>
              <a:rPr lang="en-US" dirty="0"/>
              <a:t>No greater news source than news that’s already been broken</a:t>
            </a:r>
          </a:p>
          <a:p>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16</a:t>
            </a:fld>
            <a:endParaRPr lang="en-US"/>
          </a:p>
        </p:txBody>
      </p:sp>
    </p:spTree>
    <p:extLst>
      <p:ext uri="{BB962C8B-B14F-4D97-AF65-F5344CB8AC3E}">
        <p14:creationId xmlns:p14="http://schemas.microsoft.com/office/powerpoint/2010/main" val="316178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subject matter at hand is extremely vast, but at 505 words, the text discussing it is not. </a:t>
            </a:r>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77032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Text Analysis </a:t>
            </a:r>
          </a:p>
          <a:p>
            <a:r>
              <a:rPr lang="en-IN" dirty="0"/>
              <a:t>Star = prime focus</a:t>
            </a:r>
          </a:p>
          <a:p>
            <a:r>
              <a:rPr lang="en-IN" dirty="0"/>
              <a:t>? = analysis/clarification</a:t>
            </a:r>
          </a:p>
          <a:p>
            <a:r>
              <a:rPr lang="en-IN" dirty="0"/>
              <a:t>X = not focus</a:t>
            </a:r>
          </a:p>
        </p:txBody>
      </p:sp>
      <p:sp>
        <p:nvSpPr>
          <p:cNvPr id="4" name="Slide Number Placeholder 3"/>
          <p:cNvSpPr>
            <a:spLocks noGrp="1"/>
          </p:cNvSpPr>
          <p:nvPr>
            <p:ph type="sldNum" sz="quarter" idx="5"/>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281934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71114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107284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&lt;modern divinity&gt; &lt;ignorance fosters an environment&gt; &lt;dependency of the web on unique individual voluntary labour&gt; &lt;reluctance to learn or familiarize or explain&gt; &lt;how this is both cased by &amp; perpetuates a false dichotomy between old &amp; new media&gt;</a:t>
            </a:r>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81765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a:t>
            </a:r>
            <a:r>
              <a:rPr lang="en-IN" dirty="0" err="1"/>
              <a:t>friedman</a:t>
            </a:r>
            <a:r>
              <a:rPr lang="en-IN" dirty="0"/>
              <a:t> defence&gt; &lt;the myth of new media&gt; &lt;evolutionary horizontality&gt;</a:t>
            </a: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4092610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Means vs source. Two meanings of source, has to first be sought. Tv </a:t>
            </a:r>
            <a:r>
              <a:rPr lang="en-IN" dirty="0" err="1"/>
              <a:t>radia</a:t>
            </a:r>
            <a:r>
              <a:rPr lang="en-IN" dirty="0"/>
              <a:t> print. Credibility.</a:t>
            </a:r>
          </a:p>
        </p:txBody>
      </p:sp>
      <p:sp>
        <p:nvSpPr>
          <p:cNvPr id="4" name="Slide Number Placeholder 3"/>
          <p:cNvSpPr>
            <a:spLocks noGrp="1"/>
          </p:cNvSpPr>
          <p:nvPr>
            <p:ph type="sldNum" sz="quarter" idx="5"/>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10582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After all this critique of our society’s reluctance to get into the guts &amp; grit web usage &amp; functioning it would be embarrassing if I didn’t discuss some of the more practical aspects of – as is relevant for us – media dissemination, on the internet. I have compiled certain resources, using which, or simply of, will hopefully be of help to  your daily lives, </a:t>
            </a:r>
            <a:r>
              <a:rPr lang="en-IN" dirty="0" err="1"/>
              <a:t>ik</a:t>
            </a:r>
            <a:r>
              <a:rPr lang="en-IN" dirty="0"/>
              <a:t> it is in mine.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Knowing Where to Look. If there is a will there is way etc </a:t>
            </a:r>
            <a:r>
              <a:rPr lang="en-IN" dirty="0" err="1"/>
              <a:t>etc</a:t>
            </a:r>
            <a:r>
              <a:rPr lang="en-IN" dirty="0"/>
              <a:t>. A working understanding of browsers is often not enough. But if you know where to look, everything can be found on the </a:t>
            </a:r>
          </a:p>
          <a:p>
            <a:endParaRPr lang="en-IN" dirty="0"/>
          </a:p>
        </p:txBody>
      </p:sp>
      <p:sp>
        <p:nvSpPr>
          <p:cNvPr id="4" name="Slide Number Placeholder 3"/>
          <p:cNvSpPr>
            <a:spLocks noGrp="1"/>
          </p:cNvSpPr>
          <p:nvPr>
            <p:ph type="sldNum" sz="quarter" idx="5"/>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4237059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1/21/2022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1/21/2022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1/21/2022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1/21/2022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customXml" Target="../ink/ink77.xml"/><Relationship Id="rId3" Type="http://schemas.openxmlformats.org/officeDocument/2006/relationships/image" Target="../media/image83.png"/><Relationship Id="rId7" Type="http://schemas.openxmlformats.org/officeDocument/2006/relationships/customXml" Target="../ink/ink73.xml"/><Relationship Id="rId12" Type="http://schemas.openxmlformats.org/officeDocument/2006/relationships/customXml" Target="../ink/ink7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5.xml"/><Relationship Id="rId5" Type="http://schemas.openxmlformats.org/officeDocument/2006/relationships/customXml" Target="../ink/ink72.xml"/><Relationship Id="rId10" Type="http://schemas.openxmlformats.org/officeDocument/2006/relationships/image" Target="../media/image85.png"/><Relationship Id="rId4" Type="http://schemas.microsoft.com/office/2007/relationships/hdphoto" Target="../media/hdphoto1.wdp"/><Relationship Id="rId9" Type="http://schemas.openxmlformats.org/officeDocument/2006/relationships/customXml" Target="../ink/ink74.xml"/><Relationship Id="rId14" Type="http://schemas.openxmlformats.org/officeDocument/2006/relationships/customXml" Target="../ink/ink7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3" Type="http://schemas.openxmlformats.org/officeDocument/2006/relationships/customXml" Target="../ink/ink84.xml"/><Relationship Id="rId18" Type="http://schemas.openxmlformats.org/officeDocument/2006/relationships/image" Target="../media/image94.png"/><Relationship Id="rId26" Type="http://schemas.openxmlformats.org/officeDocument/2006/relationships/image" Target="../media/image98.png"/><Relationship Id="rId39" Type="http://schemas.openxmlformats.org/officeDocument/2006/relationships/customXml" Target="../ink/ink97.xml"/><Relationship Id="rId21" Type="http://schemas.openxmlformats.org/officeDocument/2006/relationships/customXml" Target="../ink/ink88.xml"/><Relationship Id="rId34" Type="http://schemas.openxmlformats.org/officeDocument/2006/relationships/image" Target="../media/image102.png"/><Relationship Id="rId42" Type="http://schemas.openxmlformats.org/officeDocument/2006/relationships/image" Target="../media/image106.png"/><Relationship Id="rId47" Type="http://schemas.openxmlformats.org/officeDocument/2006/relationships/image" Target="../media/image108.png"/><Relationship Id="rId50" Type="http://schemas.openxmlformats.org/officeDocument/2006/relationships/customXml" Target="../ink/ink103.xml"/><Relationship Id="rId55" Type="http://schemas.openxmlformats.org/officeDocument/2006/relationships/image" Target="../media/image112.png"/><Relationship Id="rId63" Type="http://schemas.openxmlformats.org/officeDocument/2006/relationships/image" Target="../media/image116.png"/><Relationship Id="rId68" Type="http://schemas.openxmlformats.org/officeDocument/2006/relationships/customXml" Target="../ink/ink112.xml"/><Relationship Id="rId7" Type="http://schemas.openxmlformats.org/officeDocument/2006/relationships/customXml" Target="../ink/ink81.xml"/><Relationship Id="rId71" Type="http://schemas.openxmlformats.org/officeDocument/2006/relationships/image" Target="../media/image119.png"/><Relationship Id="rId2" Type="http://schemas.openxmlformats.org/officeDocument/2006/relationships/image" Target="../media/image86.jpeg"/><Relationship Id="rId16" Type="http://schemas.openxmlformats.org/officeDocument/2006/relationships/image" Target="../media/image93.png"/><Relationship Id="rId29" Type="http://schemas.openxmlformats.org/officeDocument/2006/relationships/customXml" Target="../ink/ink92.xml"/><Relationship Id="rId11" Type="http://schemas.openxmlformats.org/officeDocument/2006/relationships/customXml" Target="../ink/ink83.xml"/><Relationship Id="rId24" Type="http://schemas.openxmlformats.org/officeDocument/2006/relationships/image" Target="../media/image97.png"/><Relationship Id="rId32" Type="http://schemas.openxmlformats.org/officeDocument/2006/relationships/image" Target="../media/image101.png"/><Relationship Id="rId37" Type="http://schemas.openxmlformats.org/officeDocument/2006/relationships/customXml" Target="../ink/ink96.xml"/><Relationship Id="rId40" Type="http://schemas.openxmlformats.org/officeDocument/2006/relationships/image" Target="../media/image105.png"/><Relationship Id="rId45" Type="http://schemas.openxmlformats.org/officeDocument/2006/relationships/customXml" Target="../ink/ink100.xml"/><Relationship Id="rId53" Type="http://schemas.openxmlformats.org/officeDocument/2006/relationships/image" Target="../media/image111.png"/><Relationship Id="rId58" Type="http://schemas.openxmlformats.org/officeDocument/2006/relationships/customXml" Target="../ink/ink107.xml"/><Relationship Id="rId66" Type="http://schemas.openxmlformats.org/officeDocument/2006/relationships/customXml" Target="../ink/ink111.xml"/><Relationship Id="rId5" Type="http://schemas.openxmlformats.org/officeDocument/2006/relationships/customXml" Target="../ink/ink80.xml"/><Relationship Id="rId15" Type="http://schemas.openxmlformats.org/officeDocument/2006/relationships/customXml" Target="../ink/ink85.xml"/><Relationship Id="rId23" Type="http://schemas.openxmlformats.org/officeDocument/2006/relationships/customXml" Target="../ink/ink89.xml"/><Relationship Id="rId28" Type="http://schemas.openxmlformats.org/officeDocument/2006/relationships/image" Target="../media/image99.png"/><Relationship Id="rId36" Type="http://schemas.openxmlformats.org/officeDocument/2006/relationships/image" Target="../media/image103.png"/><Relationship Id="rId49" Type="http://schemas.openxmlformats.org/officeDocument/2006/relationships/image" Target="../media/image109.png"/><Relationship Id="rId57" Type="http://schemas.openxmlformats.org/officeDocument/2006/relationships/image" Target="../media/image113.png"/><Relationship Id="rId61" Type="http://schemas.openxmlformats.org/officeDocument/2006/relationships/image" Target="../media/image115.png"/><Relationship Id="rId10" Type="http://schemas.openxmlformats.org/officeDocument/2006/relationships/image" Target="../media/image90.png"/><Relationship Id="rId19" Type="http://schemas.openxmlformats.org/officeDocument/2006/relationships/customXml" Target="../ink/ink87.xml"/><Relationship Id="rId31" Type="http://schemas.openxmlformats.org/officeDocument/2006/relationships/customXml" Target="../ink/ink93.xml"/><Relationship Id="rId44" Type="http://schemas.openxmlformats.org/officeDocument/2006/relationships/image" Target="../media/image107.png"/><Relationship Id="rId52" Type="http://schemas.openxmlformats.org/officeDocument/2006/relationships/customXml" Target="../ink/ink104.xml"/><Relationship Id="rId60" Type="http://schemas.openxmlformats.org/officeDocument/2006/relationships/customXml" Target="../ink/ink108.xml"/><Relationship Id="rId65" Type="http://schemas.openxmlformats.org/officeDocument/2006/relationships/image" Target="../media/image117.png"/><Relationship Id="rId73" Type="http://schemas.openxmlformats.org/officeDocument/2006/relationships/image" Target="../media/image120.png"/><Relationship Id="rId4" Type="http://schemas.openxmlformats.org/officeDocument/2006/relationships/image" Target="../media/image87.png"/><Relationship Id="rId9" Type="http://schemas.openxmlformats.org/officeDocument/2006/relationships/customXml" Target="../ink/ink82.xml"/><Relationship Id="rId14" Type="http://schemas.openxmlformats.org/officeDocument/2006/relationships/image" Target="../media/image92.png"/><Relationship Id="rId22" Type="http://schemas.openxmlformats.org/officeDocument/2006/relationships/image" Target="../media/image96.png"/><Relationship Id="rId27" Type="http://schemas.openxmlformats.org/officeDocument/2006/relationships/customXml" Target="../ink/ink91.xml"/><Relationship Id="rId30" Type="http://schemas.openxmlformats.org/officeDocument/2006/relationships/image" Target="../media/image100.png"/><Relationship Id="rId35" Type="http://schemas.openxmlformats.org/officeDocument/2006/relationships/customXml" Target="../ink/ink95.xml"/><Relationship Id="rId43" Type="http://schemas.openxmlformats.org/officeDocument/2006/relationships/customXml" Target="../ink/ink99.xml"/><Relationship Id="rId48" Type="http://schemas.openxmlformats.org/officeDocument/2006/relationships/customXml" Target="../ink/ink102.xml"/><Relationship Id="rId56" Type="http://schemas.openxmlformats.org/officeDocument/2006/relationships/customXml" Target="../ink/ink106.xml"/><Relationship Id="rId64" Type="http://schemas.openxmlformats.org/officeDocument/2006/relationships/customXml" Target="../ink/ink110.xml"/><Relationship Id="rId69" Type="http://schemas.openxmlformats.org/officeDocument/2006/relationships/image" Target="../media/image4.png"/><Relationship Id="rId8" Type="http://schemas.openxmlformats.org/officeDocument/2006/relationships/image" Target="../media/image89.png"/><Relationship Id="rId51" Type="http://schemas.openxmlformats.org/officeDocument/2006/relationships/image" Target="../media/image110.png"/><Relationship Id="rId72" Type="http://schemas.openxmlformats.org/officeDocument/2006/relationships/customXml" Target="../ink/ink114.xml"/><Relationship Id="rId3" Type="http://schemas.openxmlformats.org/officeDocument/2006/relationships/customXml" Target="../ink/ink79.xml"/><Relationship Id="rId12" Type="http://schemas.openxmlformats.org/officeDocument/2006/relationships/image" Target="../media/image91.png"/><Relationship Id="rId17" Type="http://schemas.openxmlformats.org/officeDocument/2006/relationships/customXml" Target="../ink/ink86.xml"/><Relationship Id="rId25" Type="http://schemas.openxmlformats.org/officeDocument/2006/relationships/customXml" Target="../ink/ink90.xml"/><Relationship Id="rId33" Type="http://schemas.openxmlformats.org/officeDocument/2006/relationships/customXml" Target="../ink/ink94.xml"/><Relationship Id="rId38" Type="http://schemas.openxmlformats.org/officeDocument/2006/relationships/image" Target="../media/image104.png"/><Relationship Id="rId46" Type="http://schemas.openxmlformats.org/officeDocument/2006/relationships/customXml" Target="../ink/ink101.xml"/><Relationship Id="rId59" Type="http://schemas.openxmlformats.org/officeDocument/2006/relationships/image" Target="../media/image114.png"/><Relationship Id="rId67" Type="http://schemas.openxmlformats.org/officeDocument/2006/relationships/image" Target="../media/image118.png"/><Relationship Id="rId20" Type="http://schemas.openxmlformats.org/officeDocument/2006/relationships/image" Target="../media/image95.png"/><Relationship Id="rId41" Type="http://schemas.openxmlformats.org/officeDocument/2006/relationships/customXml" Target="../ink/ink98.xml"/><Relationship Id="rId54" Type="http://schemas.openxmlformats.org/officeDocument/2006/relationships/customXml" Target="../ink/ink105.xml"/><Relationship Id="rId62" Type="http://schemas.openxmlformats.org/officeDocument/2006/relationships/customXml" Target="../ink/ink109.xml"/><Relationship Id="rId70" Type="http://schemas.openxmlformats.org/officeDocument/2006/relationships/customXml" Target="../ink/ink113.xml"/><Relationship Id="rId1" Type="http://schemas.openxmlformats.org/officeDocument/2006/relationships/slideLayout" Target="../slideLayouts/slideLayout6.xml"/><Relationship Id="rId6" Type="http://schemas.openxmlformats.org/officeDocument/2006/relationships/image" Target="../media/image8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customXml" Target="../ink/ink115.xml"/><Relationship Id="rId13" Type="http://schemas.openxmlformats.org/officeDocument/2006/relationships/image" Target="../media/image128.png"/><Relationship Id="rId3" Type="http://schemas.openxmlformats.org/officeDocument/2006/relationships/image" Target="../media/image121.png"/><Relationship Id="rId7" Type="http://schemas.openxmlformats.org/officeDocument/2006/relationships/image" Target="../media/image125.png"/><Relationship Id="rId12" Type="http://schemas.openxmlformats.org/officeDocument/2006/relationships/customXml" Target="../ink/ink117.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4.jpeg"/><Relationship Id="rId11" Type="http://schemas.openxmlformats.org/officeDocument/2006/relationships/image" Target="../media/image127.png"/><Relationship Id="rId5" Type="http://schemas.openxmlformats.org/officeDocument/2006/relationships/image" Target="../media/image123.jpeg"/><Relationship Id="rId15" Type="http://schemas.openxmlformats.org/officeDocument/2006/relationships/image" Target="../media/image129.png"/><Relationship Id="rId10" Type="http://schemas.openxmlformats.org/officeDocument/2006/relationships/customXml" Target="../ink/ink116.xml"/><Relationship Id="rId4" Type="http://schemas.openxmlformats.org/officeDocument/2006/relationships/image" Target="../media/image122.jpeg"/><Relationship Id="rId9" Type="http://schemas.openxmlformats.org/officeDocument/2006/relationships/image" Target="../media/image126.png"/><Relationship Id="rId14" Type="http://schemas.openxmlformats.org/officeDocument/2006/relationships/customXml" Target="../ink/ink1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customXml" Target="../ink/ink20.xml"/><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image" Target="../media/image22.png"/><Relationship Id="rId47" Type="http://schemas.openxmlformats.org/officeDocument/2006/relationships/customXml" Target="../ink/ink24.xml"/><Relationship Id="rId50" Type="http://schemas.openxmlformats.org/officeDocument/2006/relationships/image" Target="../media/image26.png"/><Relationship Id="rId55" Type="http://schemas.openxmlformats.org/officeDocument/2006/relationships/customXml" Target="../ink/ink28.xml"/><Relationship Id="rId63" Type="http://schemas.openxmlformats.org/officeDocument/2006/relationships/customXml" Target="../ink/ink32.xml"/><Relationship Id="rId68" Type="http://schemas.openxmlformats.org/officeDocument/2006/relationships/image" Target="../media/image35.png"/><Relationship Id="rId76" Type="http://schemas.openxmlformats.org/officeDocument/2006/relationships/customXml" Target="../ink/ink39.xml"/><Relationship Id="rId84" Type="http://schemas.openxmlformats.org/officeDocument/2006/relationships/customXml" Target="../ink/ink43.xml"/><Relationship Id="rId89" Type="http://schemas.openxmlformats.org/officeDocument/2006/relationships/image" Target="../media/image45.png"/><Relationship Id="rId7" Type="http://schemas.openxmlformats.org/officeDocument/2006/relationships/customXml" Target="../ink/ink3.xml"/><Relationship Id="rId71" Type="http://schemas.openxmlformats.org/officeDocument/2006/relationships/customXml" Target="../ink/ink36.xml"/><Relationship Id="rId92" Type="http://schemas.openxmlformats.org/officeDocument/2006/relationships/customXml" Target="../ink/ink47.xml"/><Relationship Id="rId2" Type="http://schemas.openxmlformats.org/officeDocument/2006/relationships/notesSlide" Target="../notesSlides/notesSlide3.xml"/><Relationship Id="rId16" Type="http://schemas.openxmlformats.org/officeDocument/2006/relationships/customXml" Target="../ink/ink8.xml"/><Relationship Id="rId29" Type="http://schemas.openxmlformats.org/officeDocument/2006/relationships/image" Target="../media/image16.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image" Target="../media/image21.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30.png"/><Relationship Id="rId66" Type="http://schemas.openxmlformats.org/officeDocument/2006/relationships/image" Target="../media/image34.png"/><Relationship Id="rId74" Type="http://schemas.openxmlformats.org/officeDocument/2006/relationships/customXml" Target="../ink/ink38.xml"/><Relationship Id="rId79" Type="http://schemas.openxmlformats.org/officeDocument/2006/relationships/image" Target="../media/image40.png"/><Relationship Id="rId87" Type="http://schemas.openxmlformats.org/officeDocument/2006/relationships/image" Target="../media/image44.png"/><Relationship Id="rId5" Type="http://schemas.openxmlformats.org/officeDocument/2006/relationships/customXml" Target="../ink/ink2.xml"/><Relationship Id="rId61" Type="http://schemas.openxmlformats.org/officeDocument/2006/relationships/customXml" Target="../ink/ink31.xml"/><Relationship Id="rId82" Type="http://schemas.openxmlformats.org/officeDocument/2006/relationships/customXml" Target="../ink/ink42.xml"/><Relationship Id="rId90" Type="http://schemas.openxmlformats.org/officeDocument/2006/relationships/customXml" Target="../ink/ink46.xml"/><Relationship Id="rId95" Type="http://schemas.openxmlformats.org/officeDocument/2006/relationships/image" Target="../media/image48.png"/><Relationship Id="rId1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customXml" Target="../ink/ink22.xml"/><Relationship Id="rId48" Type="http://schemas.openxmlformats.org/officeDocument/2006/relationships/image" Target="../media/image25.png"/><Relationship Id="rId56" Type="http://schemas.openxmlformats.org/officeDocument/2006/relationships/image" Target="../media/image29.png"/><Relationship Id="rId64" Type="http://schemas.openxmlformats.org/officeDocument/2006/relationships/image" Target="../media/image33.png"/><Relationship Id="rId69" Type="http://schemas.openxmlformats.org/officeDocument/2006/relationships/customXml" Target="../ink/ink35.xml"/><Relationship Id="rId77" Type="http://schemas.openxmlformats.org/officeDocument/2006/relationships/image" Target="../media/image39.png"/><Relationship Id="rId8" Type="http://schemas.openxmlformats.org/officeDocument/2006/relationships/image" Target="../media/image6.png"/><Relationship Id="rId51" Type="http://schemas.openxmlformats.org/officeDocument/2006/relationships/customXml" Target="../ink/ink26.xml"/><Relationship Id="rId72" Type="http://schemas.openxmlformats.org/officeDocument/2006/relationships/image" Target="../media/image37.png"/><Relationship Id="rId80" Type="http://schemas.openxmlformats.org/officeDocument/2006/relationships/customXml" Target="../ink/ink41.xml"/><Relationship Id="rId85" Type="http://schemas.openxmlformats.org/officeDocument/2006/relationships/image" Target="../media/image43.png"/><Relationship Id="rId93" Type="http://schemas.openxmlformats.org/officeDocument/2006/relationships/image" Target="../media/image47.png"/><Relationship Id="rId3" Type="http://schemas.openxmlformats.org/officeDocument/2006/relationships/customXml" Target="../ink/ink1.xml"/><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46" Type="http://schemas.openxmlformats.org/officeDocument/2006/relationships/image" Target="../media/image24.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customXml" Target="../ink/ink21.xml"/><Relationship Id="rId54" Type="http://schemas.openxmlformats.org/officeDocument/2006/relationships/image" Target="../media/image28.png"/><Relationship Id="rId62" Type="http://schemas.openxmlformats.org/officeDocument/2006/relationships/image" Target="../media/image32.png"/><Relationship Id="rId70" Type="http://schemas.openxmlformats.org/officeDocument/2006/relationships/image" Target="../media/image36.png"/><Relationship Id="rId75" Type="http://schemas.openxmlformats.org/officeDocument/2006/relationships/image" Target="../media/image38.png"/><Relationship Id="rId83" Type="http://schemas.openxmlformats.org/officeDocument/2006/relationships/image" Target="../media/image42.png"/><Relationship Id="rId88" Type="http://schemas.openxmlformats.org/officeDocument/2006/relationships/customXml" Target="../ink/ink45.xml"/><Relationship Id="rId91"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5.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7.png"/><Relationship Id="rId31" Type="http://schemas.openxmlformats.org/officeDocument/2006/relationships/image" Target="../media/image17.png"/><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customXml" Target="../ink/ink40.xml"/><Relationship Id="rId81" Type="http://schemas.openxmlformats.org/officeDocument/2006/relationships/image" Target="../media/image41.png"/><Relationship Id="rId86" Type="http://schemas.openxmlformats.org/officeDocument/2006/relationships/customXml" Target="../ink/ink44.xml"/><Relationship Id="rId94" Type="http://schemas.openxmlformats.org/officeDocument/2006/relationships/customXml" Target="../ink/ink48.xml"/><Relationship Id="rId4" Type="http://schemas.openxmlformats.org/officeDocument/2006/relationships/image" Target="../media/image4.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51.xml"/><Relationship Id="rId18" Type="http://schemas.openxmlformats.org/officeDocument/2006/relationships/image" Target="../media/image59.png"/><Relationship Id="rId3" Type="http://schemas.openxmlformats.org/officeDocument/2006/relationships/customXml" Target="../ink/ink49.xml"/><Relationship Id="rId7" Type="http://schemas.openxmlformats.org/officeDocument/2006/relationships/image" Target="../media/image52.png"/><Relationship Id="rId12" Type="http://schemas.openxmlformats.org/officeDocument/2006/relationships/image" Target="../media/image56.png"/><Relationship Id="rId17" Type="http://schemas.openxmlformats.org/officeDocument/2006/relationships/customXml" Target="../ink/ink53.xml"/><Relationship Id="rId2" Type="http://schemas.openxmlformats.org/officeDocument/2006/relationships/notesSlide" Target="../notesSlides/notesSlide4.xml"/><Relationship Id="rId16"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customXml" Target="../ink/ink50.xml"/><Relationship Id="rId5" Type="http://schemas.openxmlformats.org/officeDocument/2006/relationships/image" Target="../media/image50.png"/><Relationship Id="rId15" Type="http://schemas.openxmlformats.org/officeDocument/2006/relationships/customXml" Target="../ink/ink52.xml"/><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7.png"/></Relationships>
</file>

<file path=ppt/slides/_rels/slide5.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customXml" Target="../ink/ink58.xml"/><Relationship Id="rId3" Type="http://schemas.openxmlformats.org/officeDocument/2006/relationships/image" Target="../media/image60.png"/><Relationship Id="rId7" Type="http://schemas.openxmlformats.org/officeDocument/2006/relationships/image" Target="../media/image62.png"/><Relationship Id="rId12" Type="http://schemas.openxmlformats.org/officeDocument/2006/relationships/image" Target="../media/image65.png"/><Relationship Id="rId2" Type="http://schemas.openxmlformats.org/officeDocument/2006/relationships/notesSlide" Target="../notesSlides/notesSlide5.xml"/><Relationship Id="rId16"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customXml" Target="../ink/ink55.xml"/><Relationship Id="rId11" Type="http://schemas.openxmlformats.org/officeDocument/2006/relationships/image" Target="../media/image64.png"/><Relationship Id="rId5" Type="http://schemas.openxmlformats.org/officeDocument/2006/relationships/image" Target="../media/image61.png"/><Relationship Id="rId15" Type="http://schemas.openxmlformats.org/officeDocument/2006/relationships/customXml" Target="../ink/ink59.xml"/><Relationship Id="rId10" Type="http://schemas.openxmlformats.org/officeDocument/2006/relationships/customXml" Target="../ink/ink57.xml"/><Relationship Id="rId4" Type="http://schemas.openxmlformats.org/officeDocument/2006/relationships/customXml" Target="../ink/ink54.xml"/><Relationship Id="rId9" Type="http://schemas.openxmlformats.org/officeDocument/2006/relationships/image" Target="../media/image63.png"/><Relationship Id="rId14" Type="http://schemas.openxmlformats.org/officeDocument/2006/relationships/image" Target="../media/image66.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customXml" Target="../ink/ink65.xml"/><Relationship Id="rId18" Type="http://schemas.openxmlformats.org/officeDocument/2006/relationships/customXml" Target="../ink/ink66.xml"/><Relationship Id="rId26" Type="http://schemas.openxmlformats.org/officeDocument/2006/relationships/customXml" Target="../ink/ink70.xml"/><Relationship Id="rId3" Type="http://schemas.openxmlformats.org/officeDocument/2006/relationships/customXml" Target="../ink/ink60.xml"/><Relationship Id="rId21" Type="http://schemas.openxmlformats.org/officeDocument/2006/relationships/image" Target="../media/image77.png"/><Relationship Id="rId7" Type="http://schemas.openxmlformats.org/officeDocument/2006/relationships/customXml" Target="../ink/ink62.xml"/><Relationship Id="rId12" Type="http://schemas.openxmlformats.org/officeDocument/2006/relationships/image" Target="../media/image6.png"/><Relationship Id="rId17" Type="http://schemas.openxmlformats.org/officeDocument/2006/relationships/image" Target="../media/image75.png"/><Relationship Id="rId25" Type="http://schemas.openxmlformats.org/officeDocument/2006/relationships/image" Target="../media/image79.png"/><Relationship Id="rId2" Type="http://schemas.openxmlformats.org/officeDocument/2006/relationships/image" Target="../media/image67.png"/><Relationship Id="rId16" Type="http://schemas.openxmlformats.org/officeDocument/2006/relationships/image" Target="../media/image74.png"/><Relationship Id="rId20" Type="http://schemas.openxmlformats.org/officeDocument/2006/relationships/customXml" Target="../ink/ink67.xml"/><Relationship Id="rId29"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69.png"/><Relationship Id="rId11" Type="http://schemas.openxmlformats.org/officeDocument/2006/relationships/customXml" Target="../ink/ink64.xml"/><Relationship Id="rId24" Type="http://schemas.openxmlformats.org/officeDocument/2006/relationships/customXml" Target="../ink/ink69.xml"/><Relationship Id="rId5" Type="http://schemas.openxmlformats.org/officeDocument/2006/relationships/customXml" Target="../ink/ink61.xml"/><Relationship Id="rId15" Type="http://schemas.openxmlformats.org/officeDocument/2006/relationships/image" Target="../media/image73.png"/><Relationship Id="rId23" Type="http://schemas.openxmlformats.org/officeDocument/2006/relationships/image" Target="../media/image78.png"/><Relationship Id="rId28" Type="http://schemas.openxmlformats.org/officeDocument/2006/relationships/customXml" Target="../ink/ink71.xml"/><Relationship Id="rId10" Type="http://schemas.openxmlformats.org/officeDocument/2006/relationships/image" Target="../media/image71.png"/><Relationship Id="rId19" Type="http://schemas.openxmlformats.org/officeDocument/2006/relationships/image" Target="../media/image76.png"/><Relationship Id="rId4" Type="http://schemas.openxmlformats.org/officeDocument/2006/relationships/image" Target="../media/image68.png"/><Relationship Id="rId9" Type="http://schemas.openxmlformats.org/officeDocument/2006/relationships/customXml" Target="../ink/ink63.xml"/><Relationship Id="rId14" Type="http://schemas.openxmlformats.org/officeDocument/2006/relationships/image" Target="../media/image72.png"/><Relationship Id="rId22" Type="http://schemas.openxmlformats.org/officeDocument/2006/relationships/customXml" Target="../ink/ink68.xml"/><Relationship Id="rId27" Type="http://schemas.openxmlformats.org/officeDocument/2006/relationships/image" Target="../media/image8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Gods</a:t>
            </a:r>
          </a:p>
        </p:txBody>
      </p:sp>
      <p:sp>
        <p:nvSpPr>
          <p:cNvPr id="3" name="Subtitle 2"/>
          <p:cNvSpPr>
            <a:spLocks noGrp="1"/>
          </p:cNvSpPr>
          <p:nvPr>
            <p:ph type="subTitle" idx="1"/>
          </p:nvPr>
        </p:nvSpPr>
        <p:spPr/>
        <p:txBody>
          <a:bodyPr/>
          <a:lstStyle/>
          <a:p>
            <a:r>
              <a:rPr lang="en-US" dirty="0"/>
              <a:t>Journalism &amp; The Internet in the 21</a:t>
            </a:r>
            <a:r>
              <a:rPr lang="en-US" baseline="30000" dirty="0"/>
              <a:t>st</a:t>
            </a:r>
            <a:r>
              <a:rPr lang="en-US" dirty="0"/>
              <a:t> Century</a:t>
            </a:r>
          </a:p>
        </p:txBody>
      </p:sp>
    </p:spTree>
    <p:extLst>
      <p:ext uri="{BB962C8B-B14F-4D97-AF65-F5344CB8AC3E}">
        <p14:creationId xmlns:p14="http://schemas.microsoft.com/office/powerpoint/2010/main" val="214272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0442383-E5E4-4BA8-AEC2-51DE73922E95}"/>
              </a:ext>
            </a:extLst>
          </p:cNvPr>
          <p:cNvSpPr>
            <a:spLocks noGrp="1"/>
          </p:cNvSpPr>
          <p:nvPr>
            <p:ph type="title"/>
          </p:nvPr>
        </p:nvSpPr>
        <p:spPr>
          <a:xfrm>
            <a:off x="7924800" y="1524000"/>
            <a:ext cx="3429000" cy="1905000"/>
          </a:xfrm>
        </p:spPr>
        <p:txBody>
          <a:bodyPr anchor="b">
            <a:normAutofit/>
          </a:bodyPr>
          <a:lstStyle/>
          <a:p>
            <a:r>
              <a:rPr lang="en-US" sz="2600"/>
              <a:t>Saying you got your information from “The Internet” is like saying you got a fish from water</a:t>
            </a:r>
          </a:p>
        </p:txBody>
      </p:sp>
      <p:pic>
        <p:nvPicPr>
          <p:cNvPr id="10" name="Picture 9">
            <a:extLst>
              <a:ext uri="{FF2B5EF4-FFF2-40B4-BE49-F238E27FC236}">
                <a16:creationId xmlns:a16="http://schemas.microsoft.com/office/drawing/2014/main" id="{9E7CBD4D-F39B-444D-A6AA-74034617AA15}"/>
              </a:ext>
            </a:extLst>
          </p:cNvPr>
          <p:cNvPicPr>
            <a:picLocks noChangeAspect="1"/>
          </p:cNvPicPr>
          <p:nvPr/>
        </p:nvPicPr>
        <p:blipFill>
          <a:blip r:embed="rId3"/>
          <a:stretch>
            <a:fillRect/>
          </a:stretch>
        </p:blipFill>
        <p:spPr>
          <a:xfrm>
            <a:off x="1074964" y="685800"/>
            <a:ext cx="5927271" cy="5257800"/>
          </a:xfrm>
          <a:prstGeom prst="rect">
            <a:avLst/>
          </a:prstGeom>
          <a:noFill/>
        </p:spPr>
      </p:pic>
      <p:sp>
        <p:nvSpPr>
          <p:cNvPr id="15" name="Text Placeholder 3">
            <a:extLst>
              <a:ext uri="{FF2B5EF4-FFF2-40B4-BE49-F238E27FC236}">
                <a16:creationId xmlns:a16="http://schemas.microsoft.com/office/drawing/2014/main" id="{05023FC6-2C34-46A9-8409-F45FC43D31AB}"/>
              </a:ext>
            </a:extLst>
          </p:cNvPr>
          <p:cNvSpPr>
            <a:spLocks noGrp="1"/>
          </p:cNvSpPr>
          <p:nvPr>
            <p:ph type="body" sz="half" idx="2"/>
          </p:nvPr>
        </p:nvSpPr>
        <p:spPr>
          <a:xfrm>
            <a:off x="7924800" y="3581400"/>
            <a:ext cx="3429000" cy="1828800"/>
          </a:xfrm>
        </p:spPr>
        <p:txBody>
          <a:bodyPr>
            <a:normAutofit/>
          </a:bodyPr>
          <a:lstStyle/>
          <a:p>
            <a:r>
              <a:rPr lang="en-US" dirty="0"/>
              <a:t>In the same vein, that asking someone where they got their information from, in this day &amp; age, is like asking a man holding a fish next to a river where he found it.</a:t>
            </a:r>
          </a:p>
        </p:txBody>
      </p:sp>
    </p:spTree>
    <p:extLst>
      <p:ext uri="{BB962C8B-B14F-4D97-AF65-F5344CB8AC3E}">
        <p14:creationId xmlns:p14="http://schemas.microsoft.com/office/powerpoint/2010/main" val="362177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CE1A-D5F0-4F3C-BFD1-834DFD2F2561}"/>
              </a:ext>
            </a:extLst>
          </p:cNvPr>
          <p:cNvSpPr>
            <a:spLocks noGrp="1"/>
          </p:cNvSpPr>
          <p:nvPr>
            <p:ph type="title"/>
          </p:nvPr>
        </p:nvSpPr>
        <p:spPr/>
        <p:txBody>
          <a:bodyPr/>
          <a:lstStyle/>
          <a:p>
            <a:r>
              <a:rPr lang="en-IN" dirty="0"/>
              <a:t>Everything is Accessible</a:t>
            </a:r>
          </a:p>
        </p:txBody>
      </p:sp>
      <p:sp>
        <p:nvSpPr>
          <p:cNvPr id="3" name="Text Placeholder 2">
            <a:extLst>
              <a:ext uri="{FF2B5EF4-FFF2-40B4-BE49-F238E27FC236}">
                <a16:creationId xmlns:a16="http://schemas.microsoft.com/office/drawing/2014/main" id="{3EDAAC82-1AE8-45AB-8AFD-69B5B07E1618}"/>
              </a:ext>
            </a:extLst>
          </p:cNvPr>
          <p:cNvSpPr>
            <a:spLocks noGrp="1"/>
          </p:cNvSpPr>
          <p:nvPr>
            <p:ph type="body" idx="1"/>
          </p:nvPr>
        </p:nvSpPr>
        <p:spPr/>
        <p:txBody>
          <a:bodyPr/>
          <a:lstStyle/>
          <a:p>
            <a:r>
              <a:rPr lang="en-IN" dirty="0"/>
              <a:t>The question is where to look.</a:t>
            </a:r>
          </a:p>
        </p:txBody>
      </p:sp>
    </p:spTree>
    <p:extLst>
      <p:ext uri="{BB962C8B-B14F-4D97-AF65-F5344CB8AC3E}">
        <p14:creationId xmlns:p14="http://schemas.microsoft.com/office/powerpoint/2010/main" val="359598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colorTemperature colorTemp="5248"/>
                    </a14:imgEffect>
                    <a14:imgEffect>
                      <a14:brightnessContrast bright="-78000" contras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12A706-9374-490B-A015-C7B4C75CFB09}"/>
              </a:ext>
            </a:extLst>
          </p:cNvPr>
          <p:cNvSpPr>
            <a:spLocks noGrp="1"/>
          </p:cNvSpPr>
          <p:nvPr>
            <p:ph type="title"/>
          </p:nvPr>
        </p:nvSpPr>
        <p:spPr>
          <a:xfrm>
            <a:off x="816833" y="1068983"/>
            <a:ext cx="3514615" cy="1145224"/>
          </a:xfrm>
        </p:spPr>
        <p:txBody>
          <a:bodyPr/>
          <a:lstStyle/>
          <a:p>
            <a:r>
              <a:rPr lang="en-IN" dirty="0"/>
              <a:t>LibGen</a:t>
            </a:r>
          </a:p>
        </p:txBody>
      </p:sp>
      <mc:AlternateContent xmlns:mc="http://schemas.openxmlformats.org/markup-compatibility/2006">
        <mc:Choice xmlns:p14="http://schemas.microsoft.com/office/powerpoint/2010/main" Requires="p14">
          <p:contentPart p14:bwMode="auto" r:id="rId5">
            <p14:nvContentPartPr>
              <p14:cNvPr id="24" name="Ink 23">
                <a:extLst>
                  <a:ext uri="{FF2B5EF4-FFF2-40B4-BE49-F238E27FC236}">
                    <a16:creationId xmlns:a16="http://schemas.microsoft.com/office/drawing/2014/main" id="{89DB263C-A6AF-490D-B16D-658EB46DEC95}"/>
                  </a:ext>
                </a:extLst>
              </p14:cNvPr>
              <p14:cNvContentPartPr/>
              <p14:nvPr/>
            </p14:nvContentPartPr>
            <p14:xfrm>
              <a:off x="8768160" y="717866"/>
              <a:ext cx="360" cy="360"/>
            </p14:xfrm>
          </p:contentPart>
        </mc:Choice>
        <mc:Fallback>
          <p:pic>
            <p:nvPicPr>
              <p:cNvPr id="24" name="Ink 23">
                <a:extLst>
                  <a:ext uri="{FF2B5EF4-FFF2-40B4-BE49-F238E27FC236}">
                    <a16:creationId xmlns:a16="http://schemas.microsoft.com/office/drawing/2014/main" id="{89DB263C-A6AF-490D-B16D-658EB46DEC95}"/>
                  </a:ext>
                </a:extLst>
              </p:cNvPr>
              <p:cNvPicPr/>
              <p:nvPr/>
            </p:nvPicPr>
            <p:blipFill>
              <a:blip r:embed="rId6"/>
              <a:stretch>
                <a:fillRect/>
              </a:stretch>
            </p:blipFill>
            <p:spPr>
              <a:xfrm>
                <a:off x="8763840" y="713546"/>
                <a:ext cx="9000" cy="9000"/>
              </a:xfrm>
              <a:prstGeom prst="rect">
                <a:avLst/>
              </a:prstGeom>
            </p:spPr>
          </p:pic>
        </mc:Fallback>
      </mc:AlternateContent>
      <p:grpSp>
        <p:nvGrpSpPr>
          <p:cNvPr id="31" name="Group 30">
            <a:extLst>
              <a:ext uri="{FF2B5EF4-FFF2-40B4-BE49-F238E27FC236}">
                <a16:creationId xmlns:a16="http://schemas.microsoft.com/office/drawing/2014/main" id="{6A7F7EFF-1C25-45A2-A85A-92F59BD36EDD}"/>
              </a:ext>
            </a:extLst>
          </p:cNvPr>
          <p:cNvGrpSpPr/>
          <p:nvPr/>
        </p:nvGrpSpPr>
        <p:grpSpPr>
          <a:xfrm>
            <a:off x="8670240" y="553706"/>
            <a:ext cx="309960" cy="863640"/>
            <a:chOff x="8670240" y="553706"/>
            <a:chExt cx="309960" cy="863640"/>
          </a:xfrm>
        </p:grpSpPr>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B100C578-52FF-4D00-B602-5646426395BE}"/>
                    </a:ext>
                  </a:extLst>
                </p14:cNvPr>
                <p14:cNvContentPartPr/>
                <p14:nvPr/>
              </p14:nvContentPartPr>
              <p14:xfrm>
                <a:off x="8764920" y="668906"/>
                <a:ext cx="36360" cy="748440"/>
              </p14:xfrm>
            </p:contentPart>
          </mc:Choice>
          <mc:Fallback>
            <p:pic>
              <p:nvPicPr>
                <p:cNvPr id="20" name="Ink 19">
                  <a:extLst>
                    <a:ext uri="{FF2B5EF4-FFF2-40B4-BE49-F238E27FC236}">
                      <a16:creationId xmlns:a16="http://schemas.microsoft.com/office/drawing/2014/main" id="{B100C578-52FF-4D00-B602-5646426395BE}"/>
                    </a:ext>
                  </a:extLst>
                </p:cNvPr>
                <p:cNvPicPr/>
                <p:nvPr/>
              </p:nvPicPr>
              <p:blipFill>
                <a:blip r:embed="rId8"/>
                <a:stretch>
                  <a:fillRect/>
                </a:stretch>
              </p:blipFill>
              <p:spPr>
                <a:xfrm>
                  <a:off x="8760600" y="664586"/>
                  <a:ext cx="45000" cy="757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A5006E54-4A19-49A2-BC31-5B9DAC8B291B}"/>
                    </a:ext>
                  </a:extLst>
                </p14:cNvPr>
                <p14:cNvContentPartPr/>
                <p14:nvPr/>
              </p14:nvContentPartPr>
              <p14:xfrm>
                <a:off x="8670240" y="553706"/>
                <a:ext cx="309960" cy="364320"/>
              </p14:xfrm>
            </p:contentPart>
          </mc:Choice>
          <mc:Fallback>
            <p:pic>
              <p:nvPicPr>
                <p:cNvPr id="21" name="Ink 20">
                  <a:extLst>
                    <a:ext uri="{FF2B5EF4-FFF2-40B4-BE49-F238E27FC236}">
                      <a16:creationId xmlns:a16="http://schemas.microsoft.com/office/drawing/2014/main" id="{A5006E54-4A19-49A2-BC31-5B9DAC8B291B}"/>
                    </a:ext>
                  </a:extLst>
                </p:cNvPr>
                <p:cNvPicPr/>
                <p:nvPr/>
              </p:nvPicPr>
              <p:blipFill>
                <a:blip r:embed="rId10"/>
                <a:stretch>
                  <a:fillRect/>
                </a:stretch>
              </p:blipFill>
              <p:spPr>
                <a:xfrm>
                  <a:off x="8665920" y="549386"/>
                  <a:ext cx="3186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4DF068CF-A44F-446C-8363-E7E9C1645D81}"/>
                    </a:ext>
                  </a:extLst>
                </p14:cNvPr>
                <p14:cNvContentPartPr/>
                <p14:nvPr/>
              </p14:nvContentPartPr>
              <p14:xfrm>
                <a:off x="8800920" y="767186"/>
                <a:ext cx="360" cy="360"/>
              </p14:xfrm>
            </p:contentPart>
          </mc:Choice>
          <mc:Fallback>
            <p:pic>
              <p:nvPicPr>
                <p:cNvPr id="26" name="Ink 25">
                  <a:extLst>
                    <a:ext uri="{FF2B5EF4-FFF2-40B4-BE49-F238E27FC236}">
                      <a16:creationId xmlns:a16="http://schemas.microsoft.com/office/drawing/2014/main" id="{4DF068CF-A44F-446C-8363-E7E9C1645D81}"/>
                    </a:ext>
                  </a:extLst>
                </p:cNvPr>
                <p:cNvPicPr/>
                <p:nvPr/>
              </p:nvPicPr>
              <p:blipFill>
                <a:blip r:embed="rId6"/>
                <a:stretch>
                  <a:fillRect/>
                </a:stretch>
              </p:blipFill>
              <p:spPr>
                <a:xfrm>
                  <a:off x="8796600" y="76286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5E71DE29-F48B-43F6-8953-0C27DF76F360}"/>
                    </a:ext>
                  </a:extLst>
                </p14:cNvPr>
                <p14:cNvContentPartPr/>
                <p14:nvPr/>
              </p14:nvContentPartPr>
              <p14:xfrm>
                <a:off x="8751600" y="554786"/>
                <a:ext cx="360" cy="360"/>
              </p14:xfrm>
            </p:contentPart>
          </mc:Choice>
          <mc:Fallback>
            <p:pic>
              <p:nvPicPr>
                <p:cNvPr id="28" name="Ink 27">
                  <a:extLst>
                    <a:ext uri="{FF2B5EF4-FFF2-40B4-BE49-F238E27FC236}">
                      <a16:creationId xmlns:a16="http://schemas.microsoft.com/office/drawing/2014/main" id="{5E71DE29-F48B-43F6-8953-0C27DF76F360}"/>
                    </a:ext>
                  </a:extLst>
                </p:cNvPr>
                <p:cNvPicPr/>
                <p:nvPr/>
              </p:nvPicPr>
              <p:blipFill>
                <a:blip r:embed="rId6"/>
                <a:stretch>
                  <a:fillRect/>
                </a:stretch>
              </p:blipFill>
              <p:spPr>
                <a:xfrm>
                  <a:off x="8747280" y="55046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 name="Ink 29">
                  <a:extLst>
                    <a:ext uri="{FF2B5EF4-FFF2-40B4-BE49-F238E27FC236}">
                      <a16:creationId xmlns:a16="http://schemas.microsoft.com/office/drawing/2014/main" id="{E172E41E-A203-4146-8C86-6C179C4D4FB8}"/>
                    </a:ext>
                  </a:extLst>
                </p14:cNvPr>
                <p14:cNvContentPartPr/>
                <p14:nvPr/>
              </p14:nvContentPartPr>
              <p14:xfrm>
                <a:off x="8751600" y="799946"/>
                <a:ext cx="360" cy="360"/>
              </p14:xfrm>
            </p:contentPart>
          </mc:Choice>
          <mc:Fallback>
            <p:pic>
              <p:nvPicPr>
                <p:cNvPr id="30" name="Ink 29">
                  <a:extLst>
                    <a:ext uri="{FF2B5EF4-FFF2-40B4-BE49-F238E27FC236}">
                      <a16:creationId xmlns:a16="http://schemas.microsoft.com/office/drawing/2014/main" id="{E172E41E-A203-4146-8C86-6C179C4D4FB8}"/>
                    </a:ext>
                  </a:extLst>
                </p:cNvPr>
                <p:cNvPicPr/>
                <p:nvPr/>
              </p:nvPicPr>
              <p:blipFill>
                <a:blip r:embed="rId6"/>
                <a:stretch>
                  <a:fillRect/>
                </a:stretch>
              </p:blipFill>
              <p:spPr>
                <a:xfrm>
                  <a:off x="8747280" y="795626"/>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3072" name="Ink 3071">
                <a:extLst>
                  <a:ext uri="{FF2B5EF4-FFF2-40B4-BE49-F238E27FC236}">
                    <a16:creationId xmlns:a16="http://schemas.microsoft.com/office/drawing/2014/main" id="{46BA90FB-D842-4226-9E0E-2EE5AFF88F83}"/>
                  </a:ext>
                </a:extLst>
              </p14:cNvPr>
              <p14:cNvContentPartPr/>
              <p14:nvPr/>
            </p14:nvContentPartPr>
            <p14:xfrm>
              <a:off x="8767620" y="570986"/>
              <a:ext cx="360" cy="360"/>
            </p14:xfrm>
          </p:contentPart>
        </mc:Choice>
        <mc:Fallback>
          <p:pic>
            <p:nvPicPr>
              <p:cNvPr id="3072" name="Ink 3071">
                <a:extLst>
                  <a:ext uri="{FF2B5EF4-FFF2-40B4-BE49-F238E27FC236}">
                    <a16:creationId xmlns:a16="http://schemas.microsoft.com/office/drawing/2014/main" id="{46BA90FB-D842-4226-9E0E-2EE5AFF88F83}"/>
                  </a:ext>
                </a:extLst>
              </p:cNvPr>
              <p:cNvPicPr/>
              <p:nvPr/>
            </p:nvPicPr>
            <p:blipFill>
              <a:blip r:embed="rId6"/>
              <a:stretch>
                <a:fillRect/>
              </a:stretch>
            </p:blipFill>
            <p:spPr>
              <a:xfrm>
                <a:off x="8763300" y="566666"/>
                <a:ext cx="9000" cy="9000"/>
              </a:xfrm>
              <a:prstGeom prst="rect">
                <a:avLst/>
              </a:prstGeom>
            </p:spPr>
          </p:pic>
        </mc:Fallback>
      </mc:AlternateContent>
      <p:sp>
        <p:nvSpPr>
          <p:cNvPr id="35" name="Title 6">
            <a:extLst>
              <a:ext uri="{FF2B5EF4-FFF2-40B4-BE49-F238E27FC236}">
                <a16:creationId xmlns:a16="http://schemas.microsoft.com/office/drawing/2014/main" id="{4D35F630-F567-4AED-B08E-DE2473876ADC}"/>
              </a:ext>
            </a:extLst>
          </p:cNvPr>
          <p:cNvSpPr txBox="1">
            <a:spLocks/>
          </p:cNvSpPr>
          <p:nvPr/>
        </p:nvSpPr>
        <p:spPr>
          <a:xfrm>
            <a:off x="811425" y="470514"/>
            <a:ext cx="3520023"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dirty="0"/>
              <a:t>Stremio</a:t>
            </a:r>
          </a:p>
        </p:txBody>
      </p:sp>
      <p:sp>
        <p:nvSpPr>
          <p:cNvPr id="36" name="Title 6">
            <a:extLst>
              <a:ext uri="{FF2B5EF4-FFF2-40B4-BE49-F238E27FC236}">
                <a16:creationId xmlns:a16="http://schemas.microsoft.com/office/drawing/2014/main" id="{E75A46A1-0F2F-45DF-8CBB-34E95A176F3C}"/>
              </a:ext>
            </a:extLst>
          </p:cNvPr>
          <p:cNvSpPr txBox="1">
            <a:spLocks/>
          </p:cNvSpPr>
          <p:nvPr/>
        </p:nvSpPr>
        <p:spPr>
          <a:xfrm>
            <a:off x="816833" y="2879584"/>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dirty="0"/>
              <a:t>indiankanoon.org</a:t>
            </a:r>
          </a:p>
        </p:txBody>
      </p:sp>
      <p:sp>
        <p:nvSpPr>
          <p:cNvPr id="37" name="Title 6">
            <a:extLst>
              <a:ext uri="{FF2B5EF4-FFF2-40B4-BE49-F238E27FC236}">
                <a16:creationId xmlns:a16="http://schemas.microsoft.com/office/drawing/2014/main" id="{A719406D-110F-47FC-A124-06A2ACF7B493}"/>
              </a:ext>
            </a:extLst>
          </p:cNvPr>
          <p:cNvSpPr txBox="1">
            <a:spLocks/>
          </p:cNvSpPr>
          <p:nvPr/>
        </p:nvSpPr>
        <p:spPr>
          <a:xfrm>
            <a:off x="814129" y="2256593"/>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dirty="0"/>
              <a:t>12 Foot Ladder</a:t>
            </a:r>
          </a:p>
        </p:txBody>
      </p:sp>
      <p:sp>
        <p:nvSpPr>
          <p:cNvPr id="38" name="Title 6">
            <a:extLst>
              <a:ext uri="{FF2B5EF4-FFF2-40B4-BE49-F238E27FC236}">
                <a16:creationId xmlns:a16="http://schemas.microsoft.com/office/drawing/2014/main" id="{6FCD5FB5-8140-4C31-A13C-473049D89B97}"/>
              </a:ext>
            </a:extLst>
          </p:cNvPr>
          <p:cNvSpPr txBox="1">
            <a:spLocks/>
          </p:cNvSpPr>
          <p:nvPr/>
        </p:nvSpPr>
        <p:spPr>
          <a:xfrm>
            <a:off x="811425" y="1661637"/>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dirty="0"/>
              <a:t>Academia.edu</a:t>
            </a:r>
          </a:p>
        </p:txBody>
      </p:sp>
      <p:sp>
        <p:nvSpPr>
          <p:cNvPr id="39" name="Title 6">
            <a:extLst>
              <a:ext uri="{FF2B5EF4-FFF2-40B4-BE49-F238E27FC236}">
                <a16:creationId xmlns:a16="http://schemas.microsoft.com/office/drawing/2014/main" id="{26840474-55DC-4F22-B28B-38E9D160A61A}"/>
              </a:ext>
            </a:extLst>
          </p:cNvPr>
          <p:cNvSpPr txBox="1">
            <a:spLocks/>
          </p:cNvSpPr>
          <p:nvPr/>
        </p:nvSpPr>
        <p:spPr>
          <a:xfrm>
            <a:off x="814129" y="3558068"/>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dirty="0"/>
              <a:t>livelaw.in</a:t>
            </a:r>
          </a:p>
        </p:txBody>
      </p:sp>
    </p:spTree>
    <p:extLst>
      <p:ext uri="{BB962C8B-B14F-4D97-AF65-F5344CB8AC3E}">
        <p14:creationId xmlns:p14="http://schemas.microsoft.com/office/powerpoint/2010/main" val="59250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573016"/>
            <a:ext cx="9601200" cy="1694503"/>
          </a:xfrm>
        </p:spPr>
        <p:txBody>
          <a:bodyPr/>
          <a:lstStyle/>
          <a:p>
            <a:r>
              <a:rPr lang="en-US" dirty="0"/>
              <a:t>Precedence</a:t>
            </a:r>
          </a:p>
        </p:txBody>
      </p:sp>
      <p:sp>
        <p:nvSpPr>
          <p:cNvPr id="3" name="Text Placeholder 2"/>
          <p:cNvSpPr>
            <a:spLocks noGrp="1"/>
          </p:cNvSpPr>
          <p:nvPr>
            <p:ph type="body" idx="1"/>
          </p:nvPr>
        </p:nvSpPr>
        <p:spPr/>
        <p:txBody>
          <a:bodyPr/>
          <a:lstStyle/>
          <a:p>
            <a:r>
              <a:rPr lang="en-US" dirty="0"/>
              <a:t>Journalistic Research as a Recursive Process</a:t>
            </a:r>
          </a:p>
        </p:txBody>
      </p:sp>
    </p:spTree>
    <p:extLst>
      <p:ext uri="{BB962C8B-B14F-4D97-AF65-F5344CB8AC3E}">
        <p14:creationId xmlns:p14="http://schemas.microsoft.com/office/powerpoint/2010/main" val="178379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0824"/>
            <a:ext cx="10515600" cy="2172512"/>
          </a:xfrm>
        </p:spPr>
        <p:txBody>
          <a:bodyPr>
            <a:noAutofit/>
          </a:bodyPr>
          <a:lstStyle/>
          <a:p>
            <a:r>
              <a:rPr lang="en-IN" sz="2000" dirty="0"/>
              <a:t>Those who are familiar with the adversarial model of dispute resolution (the model that the Indian judiciary follows) will know that one of the key features of this system is that it is precedence oriented, i.e. judgements from previous rulings form as much a basis for new ones as the legislation. Judicial decree is as much a law as ‘the law’ itself. </a:t>
            </a:r>
            <a:br>
              <a:rPr lang="en-IN" sz="2000" dirty="0"/>
            </a:br>
            <a:br>
              <a:rPr lang="en-IN" sz="2000" dirty="0"/>
            </a:br>
            <a:r>
              <a:rPr lang="en-IN" sz="2000" dirty="0"/>
              <a:t>A similar theme applies to journalistic research as well.</a:t>
            </a:r>
          </a:p>
        </p:txBody>
      </p:sp>
      <p:pic>
        <p:nvPicPr>
          <p:cNvPr id="1026" name="Picture 2" descr="Image result for precedence in law">
            <a:extLst>
              <a:ext uri="{FF2B5EF4-FFF2-40B4-BE49-F238E27FC236}">
                <a16:creationId xmlns:a16="http://schemas.microsoft.com/office/drawing/2014/main" id="{3BB7A192-BEAC-45F1-8AE9-B2BB15064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52736"/>
            <a:ext cx="4647989" cy="29523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6373E85-9CD5-4B75-98D5-7E7E06838CF7}"/>
                  </a:ext>
                </a:extLst>
              </p14:cNvPr>
              <p14:cNvContentPartPr/>
              <p14:nvPr/>
            </p14:nvContentPartPr>
            <p14:xfrm>
              <a:off x="2270555" y="1474351"/>
              <a:ext cx="360" cy="360"/>
            </p14:xfrm>
          </p:contentPart>
        </mc:Choice>
        <mc:Fallback>
          <p:pic>
            <p:nvPicPr>
              <p:cNvPr id="5" name="Ink 4">
                <a:extLst>
                  <a:ext uri="{FF2B5EF4-FFF2-40B4-BE49-F238E27FC236}">
                    <a16:creationId xmlns:a16="http://schemas.microsoft.com/office/drawing/2014/main" id="{D6373E85-9CD5-4B75-98D5-7E7E06838CF7}"/>
                  </a:ext>
                </a:extLst>
              </p:cNvPr>
              <p:cNvPicPr/>
              <p:nvPr/>
            </p:nvPicPr>
            <p:blipFill>
              <a:blip r:embed="rId4"/>
              <a:stretch>
                <a:fillRect/>
              </a:stretch>
            </p:blipFill>
            <p:spPr>
              <a:xfrm>
                <a:off x="2234915" y="1438711"/>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55A1646-2BE2-4926-9E73-DC9F25991D48}"/>
                  </a:ext>
                </a:extLst>
              </p14:cNvPr>
              <p14:cNvContentPartPr/>
              <p14:nvPr/>
            </p14:nvContentPartPr>
            <p14:xfrm>
              <a:off x="2418515" y="2728231"/>
              <a:ext cx="360" cy="360"/>
            </p14:xfrm>
          </p:contentPart>
        </mc:Choice>
        <mc:Fallback>
          <p:pic>
            <p:nvPicPr>
              <p:cNvPr id="7" name="Ink 6">
                <a:extLst>
                  <a:ext uri="{FF2B5EF4-FFF2-40B4-BE49-F238E27FC236}">
                    <a16:creationId xmlns:a16="http://schemas.microsoft.com/office/drawing/2014/main" id="{455A1646-2BE2-4926-9E73-DC9F25991D48}"/>
                  </a:ext>
                </a:extLst>
              </p:cNvPr>
              <p:cNvPicPr/>
              <p:nvPr/>
            </p:nvPicPr>
            <p:blipFill>
              <a:blip r:embed="rId6"/>
              <a:stretch>
                <a:fillRect/>
              </a:stretch>
            </p:blipFill>
            <p:spPr>
              <a:xfrm>
                <a:off x="2409515" y="27192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3795096-A267-4DE7-837C-B936D2A13574}"/>
                  </a:ext>
                </a:extLst>
              </p14:cNvPr>
              <p14:cNvContentPartPr/>
              <p14:nvPr/>
            </p14:nvContentPartPr>
            <p14:xfrm>
              <a:off x="973115" y="117871"/>
              <a:ext cx="201600" cy="241200"/>
            </p14:xfrm>
          </p:contentPart>
        </mc:Choice>
        <mc:Fallback>
          <p:pic>
            <p:nvPicPr>
              <p:cNvPr id="8" name="Ink 7">
                <a:extLst>
                  <a:ext uri="{FF2B5EF4-FFF2-40B4-BE49-F238E27FC236}">
                    <a16:creationId xmlns:a16="http://schemas.microsoft.com/office/drawing/2014/main" id="{43795096-A267-4DE7-837C-B936D2A13574}"/>
                  </a:ext>
                </a:extLst>
              </p:cNvPr>
              <p:cNvPicPr/>
              <p:nvPr/>
            </p:nvPicPr>
            <p:blipFill>
              <a:blip r:embed="rId8"/>
              <a:stretch>
                <a:fillRect/>
              </a:stretch>
            </p:blipFill>
            <p:spPr>
              <a:xfrm>
                <a:off x="964115" y="108871"/>
                <a:ext cx="219240" cy="258840"/>
              </a:xfrm>
              <a:prstGeom prst="rect">
                <a:avLst/>
              </a:prstGeom>
            </p:spPr>
          </p:pic>
        </mc:Fallback>
      </mc:AlternateContent>
      <p:grpSp>
        <p:nvGrpSpPr>
          <p:cNvPr id="16" name="Group 15">
            <a:extLst>
              <a:ext uri="{FF2B5EF4-FFF2-40B4-BE49-F238E27FC236}">
                <a16:creationId xmlns:a16="http://schemas.microsoft.com/office/drawing/2014/main" id="{71ADD62A-CDE1-42F4-8A35-1AAC32778CA5}"/>
              </a:ext>
            </a:extLst>
          </p:cNvPr>
          <p:cNvGrpSpPr/>
          <p:nvPr/>
        </p:nvGrpSpPr>
        <p:grpSpPr>
          <a:xfrm>
            <a:off x="1194155" y="-17849"/>
            <a:ext cx="634320" cy="461520"/>
            <a:chOff x="1194155" y="-17849"/>
            <a:chExt cx="634320" cy="46152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16174745-F7F0-4CF5-A15A-077918C8D485}"/>
                    </a:ext>
                  </a:extLst>
                </p14:cNvPr>
                <p14:cNvContentPartPr/>
                <p14:nvPr/>
              </p14:nvContentPartPr>
              <p14:xfrm>
                <a:off x="1253555" y="58471"/>
                <a:ext cx="15480" cy="249480"/>
              </p14:xfrm>
            </p:contentPart>
          </mc:Choice>
          <mc:Fallback>
            <p:pic>
              <p:nvPicPr>
                <p:cNvPr id="9" name="Ink 8">
                  <a:extLst>
                    <a:ext uri="{FF2B5EF4-FFF2-40B4-BE49-F238E27FC236}">
                      <a16:creationId xmlns:a16="http://schemas.microsoft.com/office/drawing/2014/main" id="{16174745-F7F0-4CF5-A15A-077918C8D485}"/>
                    </a:ext>
                  </a:extLst>
                </p:cNvPr>
                <p:cNvPicPr/>
                <p:nvPr/>
              </p:nvPicPr>
              <p:blipFill>
                <a:blip r:embed="rId10"/>
                <a:stretch>
                  <a:fillRect/>
                </a:stretch>
              </p:blipFill>
              <p:spPr>
                <a:xfrm>
                  <a:off x="1244555" y="49831"/>
                  <a:ext cx="331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0065815F-37D8-4FB2-9506-19C5DAD000FF}"/>
                    </a:ext>
                  </a:extLst>
                </p14:cNvPr>
                <p14:cNvContentPartPr/>
                <p14:nvPr/>
              </p14:nvContentPartPr>
              <p14:xfrm>
                <a:off x="1267955" y="58471"/>
                <a:ext cx="146520" cy="183600"/>
              </p14:xfrm>
            </p:contentPart>
          </mc:Choice>
          <mc:Fallback>
            <p:pic>
              <p:nvPicPr>
                <p:cNvPr id="10" name="Ink 9">
                  <a:extLst>
                    <a:ext uri="{FF2B5EF4-FFF2-40B4-BE49-F238E27FC236}">
                      <a16:creationId xmlns:a16="http://schemas.microsoft.com/office/drawing/2014/main" id="{0065815F-37D8-4FB2-9506-19C5DAD000FF}"/>
                    </a:ext>
                  </a:extLst>
                </p:cNvPr>
                <p:cNvPicPr/>
                <p:nvPr/>
              </p:nvPicPr>
              <p:blipFill>
                <a:blip r:embed="rId12"/>
                <a:stretch>
                  <a:fillRect/>
                </a:stretch>
              </p:blipFill>
              <p:spPr>
                <a:xfrm>
                  <a:off x="1258955" y="49831"/>
                  <a:ext cx="164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8754725B-F62F-433B-ACC3-0C562EFBC34B}"/>
                    </a:ext>
                  </a:extLst>
                </p14:cNvPr>
                <p14:cNvContentPartPr/>
                <p14:nvPr/>
              </p14:nvContentPartPr>
              <p14:xfrm>
                <a:off x="1194155" y="147391"/>
                <a:ext cx="161640" cy="73800"/>
              </p14:xfrm>
            </p:contentPart>
          </mc:Choice>
          <mc:Fallback>
            <p:pic>
              <p:nvPicPr>
                <p:cNvPr id="11" name="Ink 10">
                  <a:extLst>
                    <a:ext uri="{FF2B5EF4-FFF2-40B4-BE49-F238E27FC236}">
                      <a16:creationId xmlns:a16="http://schemas.microsoft.com/office/drawing/2014/main" id="{8754725B-F62F-433B-ACC3-0C562EFBC34B}"/>
                    </a:ext>
                  </a:extLst>
                </p:cNvPr>
                <p:cNvPicPr/>
                <p:nvPr/>
              </p:nvPicPr>
              <p:blipFill>
                <a:blip r:embed="rId14"/>
                <a:stretch>
                  <a:fillRect/>
                </a:stretch>
              </p:blipFill>
              <p:spPr>
                <a:xfrm>
                  <a:off x="1185515" y="138751"/>
                  <a:ext cx="1792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6F3B7D04-6583-4366-B7C0-1F3FB9415401}"/>
                    </a:ext>
                  </a:extLst>
                </p14:cNvPr>
                <p14:cNvContentPartPr/>
                <p14:nvPr/>
              </p14:nvContentPartPr>
              <p14:xfrm>
                <a:off x="1445075" y="-17849"/>
                <a:ext cx="383400" cy="461520"/>
              </p14:xfrm>
            </p:contentPart>
          </mc:Choice>
          <mc:Fallback>
            <p:pic>
              <p:nvPicPr>
                <p:cNvPr id="15" name="Ink 14">
                  <a:extLst>
                    <a:ext uri="{FF2B5EF4-FFF2-40B4-BE49-F238E27FC236}">
                      <a16:creationId xmlns:a16="http://schemas.microsoft.com/office/drawing/2014/main" id="{6F3B7D04-6583-4366-B7C0-1F3FB9415401}"/>
                    </a:ext>
                  </a:extLst>
                </p:cNvPr>
                <p:cNvPicPr/>
                <p:nvPr/>
              </p:nvPicPr>
              <p:blipFill>
                <a:blip r:embed="rId16"/>
                <a:stretch>
                  <a:fillRect/>
                </a:stretch>
              </p:blipFill>
              <p:spPr>
                <a:xfrm>
                  <a:off x="1436435" y="-26849"/>
                  <a:ext cx="401040" cy="479160"/>
                </a:xfrm>
                <a:prstGeom prst="rect">
                  <a:avLst/>
                </a:prstGeom>
              </p:spPr>
            </p:pic>
          </mc:Fallback>
        </mc:AlternateContent>
      </p:grpSp>
      <p:grpSp>
        <p:nvGrpSpPr>
          <p:cNvPr id="1033" name="Group 1032">
            <a:extLst>
              <a:ext uri="{FF2B5EF4-FFF2-40B4-BE49-F238E27FC236}">
                <a16:creationId xmlns:a16="http://schemas.microsoft.com/office/drawing/2014/main" id="{BB1455D4-C625-425C-AE90-6111100BF123}"/>
              </a:ext>
            </a:extLst>
          </p:cNvPr>
          <p:cNvGrpSpPr/>
          <p:nvPr/>
        </p:nvGrpSpPr>
        <p:grpSpPr>
          <a:xfrm>
            <a:off x="2270555" y="176911"/>
            <a:ext cx="2153880" cy="588960"/>
            <a:chOff x="2270555" y="176911"/>
            <a:chExt cx="2153880" cy="588960"/>
          </a:xfrm>
        </p:grpSpPr>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C444356D-1CA2-4EFE-859C-EB06294C626B}"/>
                    </a:ext>
                  </a:extLst>
                </p14:cNvPr>
                <p14:cNvContentPartPr/>
                <p14:nvPr/>
              </p14:nvContentPartPr>
              <p14:xfrm>
                <a:off x="2329955" y="456631"/>
                <a:ext cx="119880" cy="309240"/>
              </p14:xfrm>
            </p:contentPart>
          </mc:Choice>
          <mc:Fallback>
            <p:pic>
              <p:nvPicPr>
                <p:cNvPr id="20" name="Ink 19">
                  <a:extLst>
                    <a:ext uri="{FF2B5EF4-FFF2-40B4-BE49-F238E27FC236}">
                      <a16:creationId xmlns:a16="http://schemas.microsoft.com/office/drawing/2014/main" id="{C444356D-1CA2-4EFE-859C-EB06294C626B}"/>
                    </a:ext>
                  </a:extLst>
                </p:cNvPr>
                <p:cNvPicPr/>
                <p:nvPr/>
              </p:nvPicPr>
              <p:blipFill>
                <a:blip r:embed="rId18"/>
                <a:stretch>
                  <a:fillRect/>
                </a:stretch>
              </p:blipFill>
              <p:spPr>
                <a:xfrm>
                  <a:off x="2320955" y="447631"/>
                  <a:ext cx="1375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FAEE8271-9122-43ED-AFB8-F21E3EF62C59}"/>
                    </a:ext>
                  </a:extLst>
                </p14:cNvPr>
                <p14:cNvContentPartPr/>
                <p14:nvPr/>
              </p14:nvContentPartPr>
              <p14:xfrm>
                <a:off x="2270555" y="366991"/>
                <a:ext cx="209880" cy="143280"/>
              </p14:xfrm>
            </p:contentPart>
          </mc:Choice>
          <mc:Fallback>
            <p:pic>
              <p:nvPicPr>
                <p:cNvPr id="21" name="Ink 20">
                  <a:extLst>
                    <a:ext uri="{FF2B5EF4-FFF2-40B4-BE49-F238E27FC236}">
                      <a16:creationId xmlns:a16="http://schemas.microsoft.com/office/drawing/2014/main" id="{FAEE8271-9122-43ED-AFB8-F21E3EF62C59}"/>
                    </a:ext>
                  </a:extLst>
                </p:cNvPr>
                <p:cNvPicPr/>
                <p:nvPr/>
              </p:nvPicPr>
              <p:blipFill>
                <a:blip r:embed="rId20"/>
                <a:stretch>
                  <a:fillRect/>
                </a:stretch>
              </p:blipFill>
              <p:spPr>
                <a:xfrm>
                  <a:off x="2261915" y="358351"/>
                  <a:ext cx="2275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3" name="Ink 22">
                  <a:extLst>
                    <a:ext uri="{FF2B5EF4-FFF2-40B4-BE49-F238E27FC236}">
                      <a16:creationId xmlns:a16="http://schemas.microsoft.com/office/drawing/2014/main" id="{18C25499-736A-4E94-A795-B50E5A51C204}"/>
                    </a:ext>
                  </a:extLst>
                </p14:cNvPr>
                <p14:cNvContentPartPr/>
                <p14:nvPr/>
              </p14:nvContentPartPr>
              <p14:xfrm>
                <a:off x="2507075" y="462751"/>
                <a:ext cx="177840" cy="227160"/>
              </p14:xfrm>
            </p:contentPart>
          </mc:Choice>
          <mc:Fallback>
            <p:pic>
              <p:nvPicPr>
                <p:cNvPr id="23" name="Ink 22">
                  <a:extLst>
                    <a:ext uri="{FF2B5EF4-FFF2-40B4-BE49-F238E27FC236}">
                      <a16:creationId xmlns:a16="http://schemas.microsoft.com/office/drawing/2014/main" id="{18C25499-736A-4E94-A795-B50E5A51C204}"/>
                    </a:ext>
                  </a:extLst>
                </p:cNvPr>
                <p:cNvPicPr/>
                <p:nvPr/>
              </p:nvPicPr>
              <p:blipFill>
                <a:blip r:embed="rId22"/>
                <a:stretch>
                  <a:fillRect/>
                </a:stretch>
              </p:blipFill>
              <p:spPr>
                <a:xfrm>
                  <a:off x="2498435" y="454111"/>
                  <a:ext cx="1954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DB80DED9-BA79-4C1F-8DF4-3E24793DA5AB}"/>
                    </a:ext>
                  </a:extLst>
                </p14:cNvPr>
                <p14:cNvContentPartPr/>
                <p14:nvPr/>
              </p14:nvContentPartPr>
              <p14:xfrm>
                <a:off x="2521475" y="575791"/>
                <a:ext cx="40320" cy="28800"/>
              </p14:xfrm>
            </p:contentPart>
          </mc:Choice>
          <mc:Fallback>
            <p:pic>
              <p:nvPicPr>
                <p:cNvPr id="24" name="Ink 23">
                  <a:extLst>
                    <a:ext uri="{FF2B5EF4-FFF2-40B4-BE49-F238E27FC236}">
                      <a16:creationId xmlns:a16="http://schemas.microsoft.com/office/drawing/2014/main" id="{DB80DED9-BA79-4C1F-8DF4-3E24793DA5AB}"/>
                    </a:ext>
                  </a:extLst>
                </p:cNvPr>
                <p:cNvPicPr/>
                <p:nvPr/>
              </p:nvPicPr>
              <p:blipFill>
                <a:blip r:embed="rId24"/>
                <a:stretch>
                  <a:fillRect/>
                </a:stretch>
              </p:blipFill>
              <p:spPr>
                <a:xfrm>
                  <a:off x="2512835" y="567151"/>
                  <a:ext cx="57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 name="Ink 25">
                  <a:extLst>
                    <a:ext uri="{FF2B5EF4-FFF2-40B4-BE49-F238E27FC236}">
                      <a16:creationId xmlns:a16="http://schemas.microsoft.com/office/drawing/2014/main" id="{8C13A099-EC72-40FD-A916-176C454EA1D0}"/>
                    </a:ext>
                  </a:extLst>
                </p14:cNvPr>
                <p14:cNvContentPartPr/>
                <p14:nvPr/>
              </p14:nvContentPartPr>
              <p14:xfrm>
                <a:off x="2686355" y="353311"/>
                <a:ext cx="176760" cy="180000"/>
              </p14:xfrm>
            </p:contentPart>
          </mc:Choice>
          <mc:Fallback>
            <p:pic>
              <p:nvPicPr>
                <p:cNvPr id="26" name="Ink 25">
                  <a:extLst>
                    <a:ext uri="{FF2B5EF4-FFF2-40B4-BE49-F238E27FC236}">
                      <a16:creationId xmlns:a16="http://schemas.microsoft.com/office/drawing/2014/main" id="{8C13A099-EC72-40FD-A916-176C454EA1D0}"/>
                    </a:ext>
                  </a:extLst>
                </p:cNvPr>
                <p:cNvPicPr/>
                <p:nvPr/>
              </p:nvPicPr>
              <p:blipFill>
                <a:blip r:embed="rId26"/>
                <a:stretch>
                  <a:fillRect/>
                </a:stretch>
              </p:blipFill>
              <p:spPr>
                <a:xfrm>
                  <a:off x="2677715" y="344671"/>
                  <a:ext cx="1944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 name="Ink 26">
                  <a:extLst>
                    <a:ext uri="{FF2B5EF4-FFF2-40B4-BE49-F238E27FC236}">
                      <a16:creationId xmlns:a16="http://schemas.microsoft.com/office/drawing/2014/main" id="{DDCEE9AF-EBD8-4335-A25E-60A786C58ED8}"/>
                    </a:ext>
                  </a:extLst>
                </p14:cNvPr>
                <p14:cNvContentPartPr/>
                <p14:nvPr/>
              </p14:nvContentPartPr>
              <p14:xfrm>
                <a:off x="2949155" y="368431"/>
                <a:ext cx="14040" cy="84960"/>
              </p14:xfrm>
            </p:contentPart>
          </mc:Choice>
          <mc:Fallback>
            <p:pic>
              <p:nvPicPr>
                <p:cNvPr id="27" name="Ink 26">
                  <a:extLst>
                    <a:ext uri="{FF2B5EF4-FFF2-40B4-BE49-F238E27FC236}">
                      <a16:creationId xmlns:a16="http://schemas.microsoft.com/office/drawing/2014/main" id="{DDCEE9AF-EBD8-4335-A25E-60A786C58ED8}"/>
                    </a:ext>
                  </a:extLst>
                </p:cNvPr>
                <p:cNvPicPr/>
                <p:nvPr/>
              </p:nvPicPr>
              <p:blipFill>
                <a:blip r:embed="rId28"/>
                <a:stretch>
                  <a:fillRect/>
                </a:stretch>
              </p:blipFill>
              <p:spPr>
                <a:xfrm>
                  <a:off x="2940155" y="359791"/>
                  <a:ext cx="316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F2C224A0-076B-49F1-81CE-86790197360B}"/>
                    </a:ext>
                  </a:extLst>
                </p14:cNvPr>
                <p14:cNvContentPartPr/>
                <p14:nvPr/>
              </p14:nvContentPartPr>
              <p14:xfrm>
                <a:off x="2875355" y="248911"/>
                <a:ext cx="155880" cy="60840"/>
              </p14:xfrm>
            </p:contentPart>
          </mc:Choice>
          <mc:Fallback>
            <p:pic>
              <p:nvPicPr>
                <p:cNvPr id="28" name="Ink 27">
                  <a:extLst>
                    <a:ext uri="{FF2B5EF4-FFF2-40B4-BE49-F238E27FC236}">
                      <a16:creationId xmlns:a16="http://schemas.microsoft.com/office/drawing/2014/main" id="{F2C224A0-076B-49F1-81CE-86790197360B}"/>
                    </a:ext>
                  </a:extLst>
                </p:cNvPr>
                <p:cNvPicPr/>
                <p:nvPr/>
              </p:nvPicPr>
              <p:blipFill>
                <a:blip r:embed="rId30"/>
                <a:stretch>
                  <a:fillRect/>
                </a:stretch>
              </p:blipFill>
              <p:spPr>
                <a:xfrm>
                  <a:off x="2866715" y="239911"/>
                  <a:ext cx="1735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9" name="Ink 28">
                  <a:extLst>
                    <a:ext uri="{FF2B5EF4-FFF2-40B4-BE49-F238E27FC236}">
                      <a16:creationId xmlns:a16="http://schemas.microsoft.com/office/drawing/2014/main" id="{D26DFCFD-CF29-44AB-8F1D-2D450CE7A7D6}"/>
                    </a:ext>
                  </a:extLst>
                </p14:cNvPr>
                <p14:cNvContentPartPr/>
                <p14:nvPr/>
              </p14:nvContentPartPr>
              <p14:xfrm>
                <a:off x="3200075" y="397591"/>
                <a:ext cx="94680" cy="283680"/>
              </p14:xfrm>
            </p:contentPart>
          </mc:Choice>
          <mc:Fallback>
            <p:pic>
              <p:nvPicPr>
                <p:cNvPr id="29" name="Ink 28">
                  <a:extLst>
                    <a:ext uri="{FF2B5EF4-FFF2-40B4-BE49-F238E27FC236}">
                      <a16:creationId xmlns:a16="http://schemas.microsoft.com/office/drawing/2014/main" id="{D26DFCFD-CF29-44AB-8F1D-2D450CE7A7D6}"/>
                    </a:ext>
                  </a:extLst>
                </p:cNvPr>
                <p:cNvPicPr/>
                <p:nvPr/>
              </p:nvPicPr>
              <p:blipFill>
                <a:blip r:embed="rId32"/>
                <a:stretch>
                  <a:fillRect/>
                </a:stretch>
              </p:blipFill>
              <p:spPr>
                <a:xfrm>
                  <a:off x="3191075" y="388591"/>
                  <a:ext cx="112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1" name="Ink 30">
                  <a:extLst>
                    <a:ext uri="{FF2B5EF4-FFF2-40B4-BE49-F238E27FC236}">
                      <a16:creationId xmlns:a16="http://schemas.microsoft.com/office/drawing/2014/main" id="{0FED3C23-90E8-4C76-AB01-04DD64987147}"/>
                    </a:ext>
                  </a:extLst>
                </p14:cNvPr>
                <p14:cNvContentPartPr/>
                <p14:nvPr/>
              </p14:nvContentPartPr>
              <p14:xfrm>
                <a:off x="3192155" y="336031"/>
                <a:ext cx="226080" cy="120960"/>
              </p14:xfrm>
            </p:contentPart>
          </mc:Choice>
          <mc:Fallback>
            <p:pic>
              <p:nvPicPr>
                <p:cNvPr id="31" name="Ink 30">
                  <a:extLst>
                    <a:ext uri="{FF2B5EF4-FFF2-40B4-BE49-F238E27FC236}">
                      <a16:creationId xmlns:a16="http://schemas.microsoft.com/office/drawing/2014/main" id="{0FED3C23-90E8-4C76-AB01-04DD64987147}"/>
                    </a:ext>
                  </a:extLst>
                </p:cNvPr>
                <p:cNvPicPr/>
                <p:nvPr/>
              </p:nvPicPr>
              <p:blipFill>
                <a:blip r:embed="rId34"/>
                <a:stretch>
                  <a:fillRect/>
                </a:stretch>
              </p:blipFill>
              <p:spPr>
                <a:xfrm>
                  <a:off x="3183515" y="327391"/>
                  <a:ext cx="2437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4" name="Ink 1023">
                  <a:extLst>
                    <a:ext uri="{FF2B5EF4-FFF2-40B4-BE49-F238E27FC236}">
                      <a16:creationId xmlns:a16="http://schemas.microsoft.com/office/drawing/2014/main" id="{86C92181-D14A-44DC-8974-43C8658D61D4}"/>
                    </a:ext>
                  </a:extLst>
                </p14:cNvPr>
                <p14:cNvContentPartPr/>
                <p14:nvPr/>
              </p14:nvContentPartPr>
              <p14:xfrm>
                <a:off x="3406715" y="280951"/>
                <a:ext cx="179280" cy="300240"/>
              </p14:xfrm>
            </p:contentPart>
          </mc:Choice>
          <mc:Fallback>
            <p:pic>
              <p:nvPicPr>
                <p:cNvPr id="1024" name="Ink 1023">
                  <a:extLst>
                    <a:ext uri="{FF2B5EF4-FFF2-40B4-BE49-F238E27FC236}">
                      <a16:creationId xmlns:a16="http://schemas.microsoft.com/office/drawing/2014/main" id="{86C92181-D14A-44DC-8974-43C8658D61D4}"/>
                    </a:ext>
                  </a:extLst>
                </p:cNvPr>
                <p:cNvPicPr/>
                <p:nvPr/>
              </p:nvPicPr>
              <p:blipFill>
                <a:blip r:embed="rId36"/>
                <a:stretch>
                  <a:fillRect/>
                </a:stretch>
              </p:blipFill>
              <p:spPr>
                <a:xfrm>
                  <a:off x="3397715" y="272311"/>
                  <a:ext cx="1969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25" name="Ink 1024">
                  <a:extLst>
                    <a:ext uri="{FF2B5EF4-FFF2-40B4-BE49-F238E27FC236}">
                      <a16:creationId xmlns:a16="http://schemas.microsoft.com/office/drawing/2014/main" id="{108C21C5-84C7-4295-B80B-2E0C2C02A68E}"/>
                    </a:ext>
                  </a:extLst>
                </p14:cNvPr>
                <p14:cNvContentPartPr/>
                <p14:nvPr/>
              </p14:nvContentPartPr>
              <p14:xfrm>
                <a:off x="3583475" y="323791"/>
                <a:ext cx="265320" cy="196920"/>
              </p14:xfrm>
            </p:contentPart>
          </mc:Choice>
          <mc:Fallback>
            <p:pic>
              <p:nvPicPr>
                <p:cNvPr id="1025" name="Ink 1024">
                  <a:extLst>
                    <a:ext uri="{FF2B5EF4-FFF2-40B4-BE49-F238E27FC236}">
                      <a16:creationId xmlns:a16="http://schemas.microsoft.com/office/drawing/2014/main" id="{108C21C5-84C7-4295-B80B-2E0C2C02A68E}"/>
                    </a:ext>
                  </a:extLst>
                </p:cNvPr>
                <p:cNvPicPr/>
                <p:nvPr/>
              </p:nvPicPr>
              <p:blipFill>
                <a:blip r:embed="rId38"/>
                <a:stretch>
                  <a:fillRect/>
                </a:stretch>
              </p:blipFill>
              <p:spPr>
                <a:xfrm>
                  <a:off x="3574475" y="315151"/>
                  <a:ext cx="2829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28" name="Ink 1027">
                  <a:extLst>
                    <a:ext uri="{FF2B5EF4-FFF2-40B4-BE49-F238E27FC236}">
                      <a16:creationId xmlns:a16="http://schemas.microsoft.com/office/drawing/2014/main" id="{59B62163-B86A-4DEE-91FC-8B82FF913C74}"/>
                    </a:ext>
                  </a:extLst>
                </p14:cNvPr>
                <p14:cNvContentPartPr/>
                <p14:nvPr/>
              </p14:nvContentPartPr>
              <p14:xfrm>
                <a:off x="3597875" y="376711"/>
                <a:ext cx="146520" cy="21240"/>
              </p14:xfrm>
            </p:contentPart>
          </mc:Choice>
          <mc:Fallback>
            <p:pic>
              <p:nvPicPr>
                <p:cNvPr id="1028" name="Ink 1027">
                  <a:extLst>
                    <a:ext uri="{FF2B5EF4-FFF2-40B4-BE49-F238E27FC236}">
                      <a16:creationId xmlns:a16="http://schemas.microsoft.com/office/drawing/2014/main" id="{59B62163-B86A-4DEE-91FC-8B82FF913C74}"/>
                    </a:ext>
                  </a:extLst>
                </p:cNvPr>
                <p:cNvPicPr/>
                <p:nvPr/>
              </p:nvPicPr>
              <p:blipFill>
                <a:blip r:embed="rId40"/>
                <a:stretch>
                  <a:fillRect/>
                </a:stretch>
              </p:blipFill>
              <p:spPr>
                <a:xfrm>
                  <a:off x="3589235" y="367711"/>
                  <a:ext cx="1641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29" name="Ink 1028">
                  <a:extLst>
                    <a:ext uri="{FF2B5EF4-FFF2-40B4-BE49-F238E27FC236}">
                      <a16:creationId xmlns:a16="http://schemas.microsoft.com/office/drawing/2014/main" id="{BF0E5CE7-84D7-4BA1-ACF0-2B4D12A13909}"/>
                    </a:ext>
                  </a:extLst>
                </p14:cNvPr>
                <p14:cNvContentPartPr/>
                <p14:nvPr/>
              </p14:nvContentPartPr>
              <p14:xfrm>
                <a:off x="3539555" y="234871"/>
                <a:ext cx="212040" cy="45360"/>
              </p14:xfrm>
            </p:contentPart>
          </mc:Choice>
          <mc:Fallback>
            <p:pic>
              <p:nvPicPr>
                <p:cNvPr id="1029" name="Ink 1028">
                  <a:extLst>
                    <a:ext uri="{FF2B5EF4-FFF2-40B4-BE49-F238E27FC236}">
                      <a16:creationId xmlns:a16="http://schemas.microsoft.com/office/drawing/2014/main" id="{BF0E5CE7-84D7-4BA1-ACF0-2B4D12A13909}"/>
                    </a:ext>
                  </a:extLst>
                </p:cNvPr>
                <p:cNvPicPr/>
                <p:nvPr/>
              </p:nvPicPr>
              <p:blipFill>
                <a:blip r:embed="rId42"/>
                <a:stretch>
                  <a:fillRect/>
                </a:stretch>
              </p:blipFill>
              <p:spPr>
                <a:xfrm>
                  <a:off x="3530555" y="225871"/>
                  <a:ext cx="2296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30" name="Ink 1029">
                  <a:extLst>
                    <a:ext uri="{FF2B5EF4-FFF2-40B4-BE49-F238E27FC236}">
                      <a16:creationId xmlns:a16="http://schemas.microsoft.com/office/drawing/2014/main" id="{1478FE32-8D11-469E-ADE3-251494E17708}"/>
                    </a:ext>
                  </a:extLst>
                </p14:cNvPr>
                <p14:cNvContentPartPr/>
                <p14:nvPr/>
              </p14:nvContentPartPr>
              <p14:xfrm>
                <a:off x="3981275" y="176911"/>
                <a:ext cx="290520" cy="329400"/>
              </p14:xfrm>
            </p:contentPart>
          </mc:Choice>
          <mc:Fallback>
            <p:pic>
              <p:nvPicPr>
                <p:cNvPr id="1030" name="Ink 1029">
                  <a:extLst>
                    <a:ext uri="{FF2B5EF4-FFF2-40B4-BE49-F238E27FC236}">
                      <a16:creationId xmlns:a16="http://schemas.microsoft.com/office/drawing/2014/main" id="{1478FE32-8D11-469E-ADE3-251494E17708}"/>
                    </a:ext>
                  </a:extLst>
                </p:cNvPr>
                <p:cNvPicPr/>
                <p:nvPr/>
              </p:nvPicPr>
              <p:blipFill>
                <a:blip r:embed="rId44"/>
                <a:stretch>
                  <a:fillRect/>
                </a:stretch>
              </p:blipFill>
              <p:spPr>
                <a:xfrm>
                  <a:off x="3972275" y="167911"/>
                  <a:ext cx="30816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32" name="Ink 1031">
                  <a:extLst>
                    <a:ext uri="{FF2B5EF4-FFF2-40B4-BE49-F238E27FC236}">
                      <a16:creationId xmlns:a16="http://schemas.microsoft.com/office/drawing/2014/main" id="{41B1D66D-60B9-47B0-A8E9-14353820A8AD}"/>
                    </a:ext>
                  </a:extLst>
                </p14:cNvPr>
                <p14:cNvContentPartPr/>
                <p14:nvPr/>
              </p14:nvContentPartPr>
              <p14:xfrm>
                <a:off x="4424075" y="323791"/>
                <a:ext cx="360" cy="360"/>
              </p14:xfrm>
            </p:contentPart>
          </mc:Choice>
          <mc:Fallback>
            <p:pic>
              <p:nvPicPr>
                <p:cNvPr id="1032" name="Ink 1031">
                  <a:extLst>
                    <a:ext uri="{FF2B5EF4-FFF2-40B4-BE49-F238E27FC236}">
                      <a16:creationId xmlns:a16="http://schemas.microsoft.com/office/drawing/2014/main" id="{41B1D66D-60B9-47B0-A8E9-14353820A8AD}"/>
                    </a:ext>
                  </a:extLst>
                </p:cNvPr>
                <p:cNvPicPr/>
                <p:nvPr/>
              </p:nvPicPr>
              <p:blipFill>
                <a:blip r:embed="rId6"/>
                <a:stretch>
                  <a:fillRect/>
                </a:stretch>
              </p:blipFill>
              <p:spPr>
                <a:xfrm>
                  <a:off x="4415075" y="315151"/>
                  <a:ext cx="18000" cy="18000"/>
                </a:xfrm>
                <a:prstGeom prst="rect">
                  <a:avLst/>
                </a:prstGeom>
              </p:spPr>
            </p:pic>
          </mc:Fallback>
        </mc:AlternateContent>
      </p:grpSp>
      <p:grpSp>
        <p:nvGrpSpPr>
          <p:cNvPr id="1036" name="Group 1035">
            <a:extLst>
              <a:ext uri="{FF2B5EF4-FFF2-40B4-BE49-F238E27FC236}">
                <a16:creationId xmlns:a16="http://schemas.microsoft.com/office/drawing/2014/main" id="{484D9876-411F-4FB9-BC5D-3E05165C332E}"/>
              </a:ext>
            </a:extLst>
          </p:cNvPr>
          <p:cNvGrpSpPr/>
          <p:nvPr/>
        </p:nvGrpSpPr>
        <p:grpSpPr>
          <a:xfrm>
            <a:off x="1533275" y="486151"/>
            <a:ext cx="485640" cy="591120"/>
            <a:chOff x="1533275" y="486151"/>
            <a:chExt cx="485640" cy="591120"/>
          </a:xfrm>
        </p:grpSpPr>
        <mc:AlternateContent xmlns:mc="http://schemas.openxmlformats.org/markup-compatibility/2006">
          <mc:Choice xmlns:p14="http://schemas.microsoft.com/office/powerpoint/2010/main" Requires="p14">
            <p:contentPart p14:bwMode="auto" r:id="rId46">
              <p14:nvContentPartPr>
                <p14:cNvPr id="17" name="Ink 16">
                  <a:extLst>
                    <a:ext uri="{FF2B5EF4-FFF2-40B4-BE49-F238E27FC236}">
                      <a16:creationId xmlns:a16="http://schemas.microsoft.com/office/drawing/2014/main" id="{69534D03-F740-493D-82C3-8DC95CFCBED7}"/>
                    </a:ext>
                  </a:extLst>
                </p14:cNvPr>
                <p14:cNvContentPartPr/>
                <p14:nvPr/>
              </p14:nvContentPartPr>
              <p14:xfrm>
                <a:off x="1798955" y="486151"/>
                <a:ext cx="74880" cy="176040"/>
              </p14:xfrm>
            </p:contentPart>
          </mc:Choice>
          <mc:Fallback>
            <p:pic>
              <p:nvPicPr>
                <p:cNvPr id="17" name="Ink 16">
                  <a:extLst>
                    <a:ext uri="{FF2B5EF4-FFF2-40B4-BE49-F238E27FC236}">
                      <a16:creationId xmlns:a16="http://schemas.microsoft.com/office/drawing/2014/main" id="{69534D03-F740-493D-82C3-8DC95CFCBED7}"/>
                    </a:ext>
                  </a:extLst>
                </p:cNvPr>
                <p:cNvPicPr/>
                <p:nvPr/>
              </p:nvPicPr>
              <p:blipFill>
                <a:blip r:embed="rId47"/>
                <a:stretch>
                  <a:fillRect/>
                </a:stretch>
              </p:blipFill>
              <p:spPr>
                <a:xfrm>
                  <a:off x="1790315" y="477151"/>
                  <a:ext cx="925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 name="Ink 17">
                  <a:extLst>
                    <a:ext uri="{FF2B5EF4-FFF2-40B4-BE49-F238E27FC236}">
                      <a16:creationId xmlns:a16="http://schemas.microsoft.com/office/drawing/2014/main" id="{0FB815C8-8BB0-40D3-B793-514C777FE0C4}"/>
                    </a:ext>
                  </a:extLst>
                </p14:cNvPr>
                <p14:cNvContentPartPr/>
                <p14:nvPr/>
              </p14:nvContentPartPr>
              <p14:xfrm>
                <a:off x="1665755" y="513151"/>
                <a:ext cx="353160" cy="106200"/>
              </p14:xfrm>
            </p:contentPart>
          </mc:Choice>
          <mc:Fallback>
            <p:pic>
              <p:nvPicPr>
                <p:cNvPr id="18" name="Ink 17">
                  <a:extLst>
                    <a:ext uri="{FF2B5EF4-FFF2-40B4-BE49-F238E27FC236}">
                      <a16:creationId xmlns:a16="http://schemas.microsoft.com/office/drawing/2014/main" id="{0FB815C8-8BB0-40D3-B793-514C777FE0C4}"/>
                    </a:ext>
                  </a:extLst>
                </p:cNvPr>
                <p:cNvPicPr/>
                <p:nvPr/>
              </p:nvPicPr>
              <p:blipFill>
                <a:blip r:embed="rId49"/>
                <a:stretch>
                  <a:fillRect/>
                </a:stretch>
              </p:blipFill>
              <p:spPr>
                <a:xfrm>
                  <a:off x="1657115" y="504151"/>
                  <a:ext cx="3708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4" name="Ink 1033">
                  <a:extLst>
                    <a:ext uri="{FF2B5EF4-FFF2-40B4-BE49-F238E27FC236}">
                      <a16:creationId xmlns:a16="http://schemas.microsoft.com/office/drawing/2014/main" id="{A8D4377E-A644-4A85-9880-487B8AC4A616}"/>
                    </a:ext>
                  </a:extLst>
                </p14:cNvPr>
                <p14:cNvContentPartPr/>
                <p14:nvPr/>
              </p14:nvContentPartPr>
              <p14:xfrm>
                <a:off x="1607435" y="707551"/>
                <a:ext cx="15480" cy="293400"/>
              </p14:xfrm>
            </p:contentPart>
          </mc:Choice>
          <mc:Fallback>
            <p:pic>
              <p:nvPicPr>
                <p:cNvPr id="1034" name="Ink 1033">
                  <a:extLst>
                    <a:ext uri="{FF2B5EF4-FFF2-40B4-BE49-F238E27FC236}">
                      <a16:creationId xmlns:a16="http://schemas.microsoft.com/office/drawing/2014/main" id="{A8D4377E-A644-4A85-9880-487B8AC4A616}"/>
                    </a:ext>
                  </a:extLst>
                </p:cNvPr>
                <p:cNvPicPr/>
                <p:nvPr/>
              </p:nvPicPr>
              <p:blipFill>
                <a:blip r:embed="rId51"/>
                <a:stretch>
                  <a:fillRect/>
                </a:stretch>
              </p:blipFill>
              <p:spPr>
                <a:xfrm>
                  <a:off x="1598435" y="698551"/>
                  <a:ext cx="331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35" name="Ink 1034">
                  <a:extLst>
                    <a:ext uri="{FF2B5EF4-FFF2-40B4-BE49-F238E27FC236}">
                      <a16:creationId xmlns:a16="http://schemas.microsoft.com/office/drawing/2014/main" id="{4E4EAFD9-D04E-4D90-90D8-A11D8C78F209}"/>
                    </a:ext>
                  </a:extLst>
                </p14:cNvPr>
                <p14:cNvContentPartPr/>
                <p14:nvPr/>
              </p14:nvContentPartPr>
              <p14:xfrm>
                <a:off x="1533275" y="884671"/>
                <a:ext cx="357120" cy="192600"/>
              </p14:xfrm>
            </p:contentPart>
          </mc:Choice>
          <mc:Fallback>
            <p:pic>
              <p:nvPicPr>
                <p:cNvPr id="1035" name="Ink 1034">
                  <a:extLst>
                    <a:ext uri="{FF2B5EF4-FFF2-40B4-BE49-F238E27FC236}">
                      <a16:creationId xmlns:a16="http://schemas.microsoft.com/office/drawing/2014/main" id="{4E4EAFD9-D04E-4D90-90D8-A11D8C78F209}"/>
                    </a:ext>
                  </a:extLst>
                </p:cNvPr>
                <p:cNvPicPr/>
                <p:nvPr/>
              </p:nvPicPr>
              <p:blipFill>
                <a:blip r:embed="rId53"/>
                <a:stretch>
                  <a:fillRect/>
                </a:stretch>
              </p:blipFill>
              <p:spPr>
                <a:xfrm>
                  <a:off x="1524275" y="876031"/>
                  <a:ext cx="374760" cy="210240"/>
                </a:xfrm>
                <a:prstGeom prst="rect">
                  <a:avLst/>
                </a:prstGeom>
              </p:spPr>
            </p:pic>
          </mc:Fallback>
        </mc:AlternateContent>
      </p:grpSp>
      <p:grpSp>
        <p:nvGrpSpPr>
          <p:cNvPr id="1043" name="Group 1042">
            <a:extLst>
              <a:ext uri="{FF2B5EF4-FFF2-40B4-BE49-F238E27FC236}">
                <a16:creationId xmlns:a16="http://schemas.microsoft.com/office/drawing/2014/main" id="{07ABEF00-4557-4339-8AF5-102460D01A67}"/>
              </a:ext>
            </a:extLst>
          </p:cNvPr>
          <p:cNvGrpSpPr/>
          <p:nvPr/>
        </p:nvGrpSpPr>
        <p:grpSpPr>
          <a:xfrm>
            <a:off x="3109936" y="690736"/>
            <a:ext cx="1071720" cy="2181240"/>
            <a:chOff x="3008195" y="707551"/>
            <a:chExt cx="1071720" cy="2181240"/>
          </a:xfrm>
        </p:grpSpPr>
        <mc:AlternateContent xmlns:mc="http://schemas.openxmlformats.org/markup-compatibility/2006">
          <mc:Choice xmlns:p14="http://schemas.microsoft.com/office/powerpoint/2010/main" Requires="p14">
            <p:contentPart p14:bwMode="auto" r:id="rId54">
              <p14:nvContentPartPr>
                <p14:cNvPr id="1041" name="Ink 1040">
                  <a:extLst>
                    <a:ext uri="{FF2B5EF4-FFF2-40B4-BE49-F238E27FC236}">
                      <a16:creationId xmlns:a16="http://schemas.microsoft.com/office/drawing/2014/main" id="{D0CB8EEC-D0C8-488F-8A4F-4699EE4F3E66}"/>
                    </a:ext>
                  </a:extLst>
                </p14:cNvPr>
                <p14:cNvContentPartPr/>
                <p14:nvPr/>
              </p14:nvContentPartPr>
              <p14:xfrm>
                <a:off x="3008195" y="707551"/>
                <a:ext cx="910440" cy="2126520"/>
              </p14:xfrm>
            </p:contentPart>
          </mc:Choice>
          <mc:Fallback>
            <p:pic>
              <p:nvPicPr>
                <p:cNvPr id="1041" name="Ink 1040">
                  <a:extLst>
                    <a:ext uri="{FF2B5EF4-FFF2-40B4-BE49-F238E27FC236}">
                      <a16:creationId xmlns:a16="http://schemas.microsoft.com/office/drawing/2014/main" id="{D0CB8EEC-D0C8-488F-8A4F-4699EE4F3E66}"/>
                    </a:ext>
                  </a:extLst>
                </p:cNvPr>
                <p:cNvPicPr/>
                <p:nvPr/>
              </p:nvPicPr>
              <p:blipFill>
                <a:blip r:embed="rId55"/>
                <a:stretch>
                  <a:fillRect/>
                </a:stretch>
              </p:blipFill>
              <p:spPr>
                <a:xfrm>
                  <a:off x="2999195" y="698551"/>
                  <a:ext cx="928080" cy="2144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42" name="Ink 1041">
                  <a:extLst>
                    <a:ext uri="{FF2B5EF4-FFF2-40B4-BE49-F238E27FC236}">
                      <a16:creationId xmlns:a16="http://schemas.microsoft.com/office/drawing/2014/main" id="{9D326E13-749D-4D9B-9181-28243C140714}"/>
                    </a:ext>
                  </a:extLst>
                </p14:cNvPr>
                <p14:cNvContentPartPr/>
                <p14:nvPr/>
              </p14:nvContentPartPr>
              <p14:xfrm>
                <a:off x="3945635" y="2639311"/>
                <a:ext cx="134280" cy="249480"/>
              </p14:xfrm>
            </p:contentPart>
          </mc:Choice>
          <mc:Fallback>
            <p:pic>
              <p:nvPicPr>
                <p:cNvPr id="1042" name="Ink 1041">
                  <a:extLst>
                    <a:ext uri="{FF2B5EF4-FFF2-40B4-BE49-F238E27FC236}">
                      <a16:creationId xmlns:a16="http://schemas.microsoft.com/office/drawing/2014/main" id="{9D326E13-749D-4D9B-9181-28243C140714}"/>
                    </a:ext>
                  </a:extLst>
                </p:cNvPr>
                <p:cNvPicPr/>
                <p:nvPr/>
              </p:nvPicPr>
              <p:blipFill>
                <a:blip r:embed="rId57"/>
                <a:stretch>
                  <a:fillRect/>
                </a:stretch>
              </p:blipFill>
              <p:spPr>
                <a:xfrm>
                  <a:off x="3936995" y="2630671"/>
                  <a:ext cx="151920" cy="267120"/>
                </a:xfrm>
                <a:prstGeom prst="rect">
                  <a:avLst/>
                </a:prstGeom>
              </p:spPr>
            </p:pic>
          </mc:Fallback>
        </mc:AlternateContent>
      </p:grpSp>
      <p:pic>
        <p:nvPicPr>
          <p:cNvPr id="1047" name="Picture 4" descr="Image result for precedence in law">
            <a:extLst>
              <a:ext uri="{FF2B5EF4-FFF2-40B4-BE49-F238E27FC236}">
                <a16:creationId xmlns:a16="http://schemas.microsoft.com/office/drawing/2014/main" id="{4178ED37-B86B-4A53-9219-A36B281FE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736" y="1052736"/>
            <a:ext cx="4647989" cy="2952328"/>
          </a:xfrm>
          <a:prstGeom prst="rect">
            <a:avLst/>
          </a:prstGeom>
          <a:noFill/>
          <a:extLst>
            <a:ext uri="{909E8E84-426E-40DD-AFC4-6F175D3DCCD1}">
              <a14:hiddenFill xmlns:a14="http://schemas.microsoft.com/office/drawing/2010/main">
                <a:solidFill>
                  <a:srgbClr val="FFFFFF"/>
                </a:solidFill>
              </a14:hiddenFill>
            </a:ext>
          </a:extLst>
        </p:spPr>
      </p:pic>
      <p:grpSp>
        <p:nvGrpSpPr>
          <p:cNvPr id="1049" name="Group 1048">
            <a:extLst>
              <a:ext uri="{FF2B5EF4-FFF2-40B4-BE49-F238E27FC236}">
                <a16:creationId xmlns:a16="http://schemas.microsoft.com/office/drawing/2014/main" id="{4887E46F-90A3-4DB6-86CA-A7A99A161F9D}"/>
              </a:ext>
            </a:extLst>
          </p:cNvPr>
          <p:cNvGrpSpPr/>
          <p:nvPr/>
        </p:nvGrpSpPr>
        <p:grpSpPr>
          <a:xfrm>
            <a:off x="6503795" y="3865111"/>
            <a:ext cx="1172160" cy="2181600"/>
            <a:chOff x="6503795" y="3865111"/>
            <a:chExt cx="1172160" cy="2181600"/>
          </a:xfrm>
        </p:grpSpPr>
        <mc:AlternateContent xmlns:mc="http://schemas.openxmlformats.org/markup-compatibility/2006">
          <mc:Choice xmlns:p14="http://schemas.microsoft.com/office/powerpoint/2010/main" Requires="p14">
            <p:contentPart p14:bwMode="auto" r:id="rId58">
              <p14:nvContentPartPr>
                <p14:cNvPr id="1044" name="Ink 1043">
                  <a:extLst>
                    <a:ext uri="{FF2B5EF4-FFF2-40B4-BE49-F238E27FC236}">
                      <a16:creationId xmlns:a16="http://schemas.microsoft.com/office/drawing/2014/main" id="{5EC30F52-44D9-4C37-BF25-05F7DD720721}"/>
                    </a:ext>
                  </a:extLst>
                </p14:cNvPr>
                <p14:cNvContentPartPr/>
                <p14:nvPr/>
              </p14:nvContentPartPr>
              <p14:xfrm>
                <a:off x="6503795" y="4172191"/>
                <a:ext cx="925560" cy="1874520"/>
              </p14:xfrm>
            </p:contentPart>
          </mc:Choice>
          <mc:Fallback>
            <p:pic>
              <p:nvPicPr>
                <p:cNvPr id="1044" name="Ink 1043">
                  <a:extLst>
                    <a:ext uri="{FF2B5EF4-FFF2-40B4-BE49-F238E27FC236}">
                      <a16:creationId xmlns:a16="http://schemas.microsoft.com/office/drawing/2014/main" id="{5EC30F52-44D9-4C37-BF25-05F7DD720721}"/>
                    </a:ext>
                  </a:extLst>
                </p:cNvPr>
                <p:cNvPicPr/>
                <p:nvPr/>
              </p:nvPicPr>
              <p:blipFill>
                <a:blip r:embed="rId59"/>
                <a:stretch>
                  <a:fillRect/>
                </a:stretch>
              </p:blipFill>
              <p:spPr>
                <a:xfrm>
                  <a:off x="6494795" y="4163551"/>
                  <a:ext cx="943200" cy="1892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45" name="Ink 1044">
                  <a:extLst>
                    <a:ext uri="{FF2B5EF4-FFF2-40B4-BE49-F238E27FC236}">
                      <a16:creationId xmlns:a16="http://schemas.microsoft.com/office/drawing/2014/main" id="{5D6A7194-2AB5-4034-AA19-DB66591E9EF1}"/>
                    </a:ext>
                  </a:extLst>
                </p14:cNvPr>
                <p14:cNvContentPartPr/>
                <p14:nvPr/>
              </p14:nvContentPartPr>
              <p14:xfrm>
                <a:off x="7278875" y="3865111"/>
                <a:ext cx="397080" cy="542880"/>
              </p14:xfrm>
            </p:contentPart>
          </mc:Choice>
          <mc:Fallback>
            <p:pic>
              <p:nvPicPr>
                <p:cNvPr id="1045" name="Ink 1044">
                  <a:extLst>
                    <a:ext uri="{FF2B5EF4-FFF2-40B4-BE49-F238E27FC236}">
                      <a16:creationId xmlns:a16="http://schemas.microsoft.com/office/drawing/2014/main" id="{5D6A7194-2AB5-4034-AA19-DB66591E9EF1}"/>
                    </a:ext>
                  </a:extLst>
                </p:cNvPr>
                <p:cNvPicPr/>
                <p:nvPr/>
              </p:nvPicPr>
              <p:blipFill>
                <a:blip r:embed="rId61"/>
                <a:stretch>
                  <a:fillRect/>
                </a:stretch>
              </p:blipFill>
              <p:spPr>
                <a:xfrm>
                  <a:off x="7270235" y="3856471"/>
                  <a:ext cx="41472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48" name="Ink 1047">
                  <a:extLst>
                    <a:ext uri="{FF2B5EF4-FFF2-40B4-BE49-F238E27FC236}">
                      <a16:creationId xmlns:a16="http://schemas.microsoft.com/office/drawing/2014/main" id="{93A5C852-E41D-4C78-8EA8-3D6DE0743314}"/>
                    </a:ext>
                  </a:extLst>
                </p14:cNvPr>
                <p14:cNvContentPartPr/>
                <p14:nvPr/>
              </p14:nvContentPartPr>
              <p14:xfrm>
                <a:off x="7203275" y="3981751"/>
                <a:ext cx="347760" cy="137160"/>
              </p14:xfrm>
            </p:contentPart>
          </mc:Choice>
          <mc:Fallback>
            <p:pic>
              <p:nvPicPr>
                <p:cNvPr id="1048" name="Ink 1047">
                  <a:extLst>
                    <a:ext uri="{FF2B5EF4-FFF2-40B4-BE49-F238E27FC236}">
                      <a16:creationId xmlns:a16="http://schemas.microsoft.com/office/drawing/2014/main" id="{93A5C852-E41D-4C78-8EA8-3D6DE0743314}"/>
                    </a:ext>
                  </a:extLst>
                </p:cNvPr>
                <p:cNvPicPr/>
                <p:nvPr/>
              </p:nvPicPr>
              <p:blipFill>
                <a:blip r:embed="rId63"/>
                <a:stretch>
                  <a:fillRect/>
                </a:stretch>
              </p:blipFill>
              <p:spPr>
                <a:xfrm>
                  <a:off x="7194635" y="3972751"/>
                  <a:ext cx="365400" cy="15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050" name="Ink 1049">
                <a:extLst>
                  <a:ext uri="{FF2B5EF4-FFF2-40B4-BE49-F238E27FC236}">
                    <a16:creationId xmlns:a16="http://schemas.microsoft.com/office/drawing/2014/main" id="{D454C53D-FA82-4766-A295-43DBBE7980C4}"/>
                  </a:ext>
                </a:extLst>
              </p14:cNvPr>
              <p14:cNvContentPartPr/>
              <p14:nvPr/>
            </p14:nvContentPartPr>
            <p14:xfrm>
              <a:off x="6415235" y="3131071"/>
              <a:ext cx="1047600" cy="348120"/>
            </p14:xfrm>
          </p:contentPart>
        </mc:Choice>
        <mc:Fallback>
          <p:pic>
            <p:nvPicPr>
              <p:cNvPr id="1050" name="Ink 1049">
                <a:extLst>
                  <a:ext uri="{FF2B5EF4-FFF2-40B4-BE49-F238E27FC236}">
                    <a16:creationId xmlns:a16="http://schemas.microsoft.com/office/drawing/2014/main" id="{D454C53D-FA82-4766-A295-43DBBE7980C4}"/>
                  </a:ext>
                </a:extLst>
              </p:cNvPr>
              <p:cNvPicPr/>
              <p:nvPr/>
            </p:nvPicPr>
            <p:blipFill>
              <a:blip r:embed="rId65"/>
              <a:stretch>
                <a:fillRect/>
              </a:stretch>
            </p:blipFill>
            <p:spPr>
              <a:xfrm>
                <a:off x="6352235" y="3068071"/>
                <a:ext cx="117324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51" name="Ink 1050">
                <a:extLst>
                  <a:ext uri="{FF2B5EF4-FFF2-40B4-BE49-F238E27FC236}">
                    <a16:creationId xmlns:a16="http://schemas.microsoft.com/office/drawing/2014/main" id="{887042F8-97A9-40D0-A36E-C8C887CA7E4B}"/>
                  </a:ext>
                </a:extLst>
              </p14:cNvPr>
              <p14:cNvContentPartPr/>
              <p14:nvPr/>
            </p14:nvContentPartPr>
            <p14:xfrm>
              <a:off x="9442475" y="3160231"/>
              <a:ext cx="929160" cy="250200"/>
            </p14:xfrm>
          </p:contentPart>
        </mc:Choice>
        <mc:Fallback>
          <p:pic>
            <p:nvPicPr>
              <p:cNvPr id="1051" name="Ink 1050">
                <a:extLst>
                  <a:ext uri="{FF2B5EF4-FFF2-40B4-BE49-F238E27FC236}">
                    <a16:creationId xmlns:a16="http://schemas.microsoft.com/office/drawing/2014/main" id="{887042F8-97A9-40D0-A36E-C8C887CA7E4B}"/>
                  </a:ext>
                </a:extLst>
              </p:cNvPr>
              <p:cNvPicPr/>
              <p:nvPr/>
            </p:nvPicPr>
            <p:blipFill>
              <a:blip r:embed="rId67"/>
              <a:stretch>
                <a:fillRect/>
              </a:stretch>
            </p:blipFill>
            <p:spPr>
              <a:xfrm>
                <a:off x="9379475" y="3097591"/>
                <a:ext cx="10548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52" name="Ink 1051">
                <a:extLst>
                  <a:ext uri="{FF2B5EF4-FFF2-40B4-BE49-F238E27FC236}">
                    <a16:creationId xmlns:a16="http://schemas.microsoft.com/office/drawing/2014/main" id="{C1C3C61C-D47B-473E-A1E2-03DCE5921189}"/>
                  </a:ext>
                </a:extLst>
              </p14:cNvPr>
              <p14:cNvContentPartPr/>
              <p14:nvPr/>
            </p14:nvContentPartPr>
            <p14:xfrm>
              <a:off x="7727795" y="3657391"/>
              <a:ext cx="360" cy="360"/>
            </p14:xfrm>
          </p:contentPart>
        </mc:Choice>
        <mc:Fallback>
          <p:pic>
            <p:nvPicPr>
              <p:cNvPr id="1052" name="Ink 1051">
                <a:extLst>
                  <a:ext uri="{FF2B5EF4-FFF2-40B4-BE49-F238E27FC236}">
                    <a16:creationId xmlns:a16="http://schemas.microsoft.com/office/drawing/2014/main" id="{C1C3C61C-D47B-473E-A1E2-03DCE5921189}"/>
                  </a:ext>
                </a:extLst>
              </p:cNvPr>
              <p:cNvPicPr/>
              <p:nvPr/>
            </p:nvPicPr>
            <p:blipFill>
              <a:blip r:embed="rId69"/>
              <a:stretch>
                <a:fillRect/>
              </a:stretch>
            </p:blipFill>
            <p:spPr>
              <a:xfrm>
                <a:off x="7723475" y="365307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53" name="Ink 1052">
                <a:extLst>
                  <a:ext uri="{FF2B5EF4-FFF2-40B4-BE49-F238E27FC236}">
                    <a16:creationId xmlns:a16="http://schemas.microsoft.com/office/drawing/2014/main" id="{C1C93092-7F07-4371-B760-E286910F4DA3}"/>
                  </a:ext>
                </a:extLst>
              </p14:cNvPr>
              <p14:cNvContentPartPr/>
              <p14:nvPr/>
            </p14:nvContentPartPr>
            <p14:xfrm>
              <a:off x="6370955" y="3229351"/>
              <a:ext cx="13680" cy="191520"/>
            </p14:xfrm>
          </p:contentPart>
        </mc:Choice>
        <mc:Fallback>
          <p:pic>
            <p:nvPicPr>
              <p:cNvPr id="1053" name="Ink 1052">
                <a:extLst>
                  <a:ext uri="{FF2B5EF4-FFF2-40B4-BE49-F238E27FC236}">
                    <a16:creationId xmlns:a16="http://schemas.microsoft.com/office/drawing/2014/main" id="{C1C93092-7F07-4371-B760-E286910F4DA3}"/>
                  </a:ext>
                </a:extLst>
              </p:cNvPr>
              <p:cNvPicPr/>
              <p:nvPr/>
            </p:nvPicPr>
            <p:blipFill>
              <a:blip r:embed="rId71"/>
              <a:stretch>
                <a:fillRect/>
              </a:stretch>
            </p:blipFill>
            <p:spPr>
              <a:xfrm>
                <a:off x="6366635" y="3225031"/>
                <a:ext cx="223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54" name="Ink 1053">
                <a:extLst>
                  <a:ext uri="{FF2B5EF4-FFF2-40B4-BE49-F238E27FC236}">
                    <a16:creationId xmlns:a16="http://schemas.microsoft.com/office/drawing/2014/main" id="{8BFE63A2-24C9-46F0-BDF9-2BDA9605969E}"/>
                  </a:ext>
                </a:extLst>
              </p14:cNvPr>
              <p14:cNvContentPartPr/>
              <p14:nvPr/>
            </p14:nvContentPartPr>
            <p14:xfrm>
              <a:off x="6946235" y="3435991"/>
              <a:ext cx="360" cy="360"/>
            </p14:xfrm>
          </p:contentPart>
        </mc:Choice>
        <mc:Fallback>
          <p:pic>
            <p:nvPicPr>
              <p:cNvPr id="1054" name="Ink 1053">
                <a:extLst>
                  <a:ext uri="{FF2B5EF4-FFF2-40B4-BE49-F238E27FC236}">
                    <a16:creationId xmlns:a16="http://schemas.microsoft.com/office/drawing/2014/main" id="{8BFE63A2-24C9-46F0-BDF9-2BDA9605969E}"/>
                  </a:ext>
                </a:extLst>
              </p:cNvPr>
              <p:cNvPicPr/>
              <p:nvPr/>
            </p:nvPicPr>
            <p:blipFill>
              <a:blip r:embed="rId73"/>
              <a:stretch>
                <a:fillRect/>
              </a:stretch>
            </p:blipFill>
            <p:spPr>
              <a:xfrm>
                <a:off x="6941915" y="3431671"/>
                <a:ext cx="9000" cy="9000"/>
              </a:xfrm>
              <a:prstGeom prst="rect">
                <a:avLst/>
              </a:prstGeom>
            </p:spPr>
          </p:pic>
        </mc:Fallback>
      </mc:AlternateContent>
      <p:sp>
        <p:nvSpPr>
          <p:cNvPr id="1065" name="TextBox 1064">
            <a:extLst>
              <a:ext uri="{FF2B5EF4-FFF2-40B4-BE49-F238E27FC236}">
                <a16:creationId xmlns:a16="http://schemas.microsoft.com/office/drawing/2014/main" id="{229432F0-F0EB-46E9-84A0-8E60DFB8AB3F}"/>
              </a:ext>
            </a:extLst>
          </p:cNvPr>
          <p:cNvSpPr txBox="1"/>
          <p:nvPr/>
        </p:nvSpPr>
        <p:spPr>
          <a:xfrm>
            <a:off x="6503795" y="3160231"/>
            <a:ext cx="989640" cy="369332"/>
          </a:xfrm>
          <a:prstGeom prst="rect">
            <a:avLst/>
          </a:prstGeom>
          <a:noFill/>
        </p:spPr>
        <p:txBody>
          <a:bodyPr wrap="square" rtlCol="0">
            <a:spAutoFit/>
          </a:bodyPr>
          <a:lstStyle/>
          <a:p>
            <a:r>
              <a:rPr lang="en-IN" dirty="0">
                <a:solidFill>
                  <a:schemeClr val="bg1"/>
                </a:solidFill>
              </a:rPr>
              <a:t>report</a:t>
            </a:r>
          </a:p>
        </p:txBody>
      </p:sp>
      <p:sp>
        <p:nvSpPr>
          <p:cNvPr id="1066" name="TextBox 1065">
            <a:extLst>
              <a:ext uri="{FF2B5EF4-FFF2-40B4-BE49-F238E27FC236}">
                <a16:creationId xmlns:a16="http://schemas.microsoft.com/office/drawing/2014/main" id="{9703082B-DDE6-4FE8-A091-F662990F821F}"/>
              </a:ext>
            </a:extLst>
          </p:cNvPr>
          <p:cNvSpPr txBox="1"/>
          <p:nvPr/>
        </p:nvSpPr>
        <p:spPr>
          <a:xfrm>
            <a:off x="9442475" y="3229351"/>
            <a:ext cx="929160" cy="369332"/>
          </a:xfrm>
          <a:prstGeom prst="rect">
            <a:avLst/>
          </a:prstGeom>
          <a:noFill/>
        </p:spPr>
        <p:txBody>
          <a:bodyPr wrap="square" rtlCol="0">
            <a:spAutoFit/>
          </a:bodyPr>
          <a:lstStyle/>
          <a:p>
            <a:r>
              <a:rPr lang="en-IN" dirty="0">
                <a:solidFill>
                  <a:schemeClr val="bg1"/>
                </a:solidFill>
              </a:rPr>
              <a:t>report</a:t>
            </a:r>
          </a:p>
        </p:txBody>
      </p:sp>
    </p:spTree>
    <p:extLst>
      <p:ext uri="{BB962C8B-B14F-4D97-AF65-F5344CB8AC3E}">
        <p14:creationId xmlns:p14="http://schemas.microsoft.com/office/powerpoint/2010/main" val="344050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401C-4808-499A-9221-0C9449975278}"/>
              </a:ext>
            </a:extLst>
          </p:cNvPr>
          <p:cNvSpPr>
            <a:spLocks noGrp="1"/>
          </p:cNvSpPr>
          <p:nvPr>
            <p:ph type="title"/>
          </p:nvPr>
        </p:nvSpPr>
        <p:spPr/>
        <p:txBody>
          <a:bodyPr/>
          <a:lstStyle/>
          <a:p>
            <a:r>
              <a:rPr lang="en-IN" dirty="0"/>
              <a:t>(blackboard)</a:t>
            </a:r>
          </a:p>
        </p:txBody>
      </p:sp>
    </p:spTree>
    <p:extLst>
      <p:ext uri="{BB962C8B-B14F-4D97-AF65-F5344CB8AC3E}">
        <p14:creationId xmlns:p14="http://schemas.microsoft.com/office/powerpoint/2010/main" val="113712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AC6DEC-ECF1-427B-9AC9-15F81290465A}"/>
              </a:ext>
            </a:extLst>
          </p:cNvPr>
          <p:cNvPicPr>
            <a:picLocks noChangeAspect="1"/>
          </p:cNvPicPr>
          <p:nvPr/>
        </p:nvPicPr>
        <p:blipFill>
          <a:blip r:embed="rId3"/>
          <a:stretch>
            <a:fillRect/>
          </a:stretch>
        </p:blipFill>
        <p:spPr>
          <a:xfrm>
            <a:off x="1127448" y="1340768"/>
            <a:ext cx="2295238" cy="847619"/>
          </a:xfrm>
          <a:prstGeom prst="rect">
            <a:avLst/>
          </a:prstGeom>
        </p:spPr>
      </p:pic>
      <p:pic>
        <p:nvPicPr>
          <p:cNvPr id="4098" name="Picture 2" descr="Image result for mojo story">
            <a:extLst>
              <a:ext uri="{FF2B5EF4-FFF2-40B4-BE49-F238E27FC236}">
                <a16:creationId xmlns:a16="http://schemas.microsoft.com/office/drawing/2014/main" id="{E9EC361E-426A-4311-9D58-5E582DB87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64" y="1340768"/>
            <a:ext cx="16002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the quint">
            <a:extLst>
              <a:ext uri="{FF2B5EF4-FFF2-40B4-BE49-F238E27FC236}">
                <a16:creationId xmlns:a16="http://schemas.microsoft.com/office/drawing/2014/main" id="{3DE24BCC-49E0-4A93-AA97-52A0C74AB8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8248" y="3933056"/>
            <a:ext cx="24955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oopwhoop">
            <a:extLst>
              <a:ext uri="{FF2B5EF4-FFF2-40B4-BE49-F238E27FC236}">
                <a16:creationId xmlns:a16="http://schemas.microsoft.com/office/drawing/2014/main" id="{BBD513D1-7BBC-4DE5-8A6E-ACC7002B9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289" y="3914006"/>
            <a:ext cx="16287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4E5840F-5413-47A0-B72E-CFFAEAFE5147}"/>
              </a:ext>
            </a:extLst>
          </p:cNvPr>
          <p:cNvPicPr>
            <a:picLocks noChangeAspect="1"/>
          </p:cNvPicPr>
          <p:nvPr/>
        </p:nvPicPr>
        <p:blipFill>
          <a:blip r:embed="rId7"/>
          <a:stretch>
            <a:fillRect/>
          </a:stretch>
        </p:blipFill>
        <p:spPr>
          <a:xfrm>
            <a:off x="7652369" y="1340768"/>
            <a:ext cx="3171429" cy="866667"/>
          </a:xfrm>
          <a:prstGeom prst="rect">
            <a:avLst/>
          </a:prstGeom>
        </p:spPr>
      </p:pic>
      <p:grpSp>
        <p:nvGrpSpPr>
          <p:cNvPr id="16" name="Group 15">
            <a:extLst>
              <a:ext uri="{FF2B5EF4-FFF2-40B4-BE49-F238E27FC236}">
                <a16:creationId xmlns:a16="http://schemas.microsoft.com/office/drawing/2014/main" id="{C5EBDC94-902F-476C-BA49-C17952C51498}"/>
              </a:ext>
            </a:extLst>
          </p:cNvPr>
          <p:cNvGrpSpPr/>
          <p:nvPr/>
        </p:nvGrpSpPr>
        <p:grpSpPr>
          <a:xfrm>
            <a:off x="2089620" y="3440546"/>
            <a:ext cx="1058040" cy="1850040"/>
            <a:chOff x="2089620" y="3440546"/>
            <a:chExt cx="1058040" cy="1850040"/>
          </a:xfrm>
        </p:grpSpPr>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32B67950-9924-4F92-A1EB-CDEB2C697B3E}"/>
                    </a:ext>
                  </a:extLst>
                </p14:cNvPr>
                <p14:cNvContentPartPr/>
                <p14:nvPr/>
              </p14:nvContentPartPr>
              <p14:xfrm>
                <a:off x="2089620" y="3440546"/>
                <a:ext cx="1058040" cy="1610640"/>
              </p14:xfrm>
            </p:contentPart>
          </mc:Choice>
          <mc:Fallback>
            <p:pic>
              <p:nvPicPr>
                <p:cNvPr id="14" name="Ink 13">
                  <a:extLst>
                    <a:ext uri="{FF2B5EF4-FFF2-40B4-BE49-F238E27FC236}">
                      <a16:creationId xmlns:a16="http://schemas.microsoft.com/office/drawing/2014/main" id="{32B67950-9924-4F92-A1EB-CDEB2C697B3E}"/>
                    </a:ext>
                  </a:extLst>
                </p:cNvPr>
                <p:cNvPicPr/>
                <p:nvPr/>
              </p:nvPicPr>
              <p:blipFill>
                <a:blip r:embed="rId9"/>
                <a:stretch>
                  <a:fillRect/>
                </a:stretch>
              </p:blipFill>
              <p:spPr>
                <a:xfrm>
                  <a:off x="2085300" y="3436226"/>
                  <a:ext cx="1066680" cy="1619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3B2A92B3-6DD7-411B-87AD-E1BCA4676C68}"/>
                    </a:ext>
                  </a:extLst>
                </p14:cNvPr>
                <p14:cNvContentPartPr/>
                <p14:nvPr/>
              </p14:nvContentPartPr>
              <p14:xfrm>
                <a:off x="2302020" y="5280146"/>
                <a:ext cx="36000" cy="10440"/>
              </p14:xfrm>
            </p:contentPart>
          </mc:Choice>
          <mc:Fallback>
            <p:pic>
              <p:nvPicPr>
                <p:cNvPr id="15" name="Ink 14">
                  <a:extLst>
                    <a:ext uri="{FF2B5EF4-FFF2-40B4-BE49-F238E27FC236}">
                      <a16:creationId xmlns:a16="http://schemas.microsoft.com/office/drawing/2014/main" id="{3B2A92B3-6DD7-411B-87AD-E1BCA4676C68}"/>
                    </a:ext>
                  </a:extLst>
                </p:cNvPr>
                <p:cNvPicPr/>
                <p:nvPr/>
              </p:nvPicPr>
              <p:blipFill>
                <a:blip r:embed="rId11"/>
                <a:stretch>
                  <a:fillRect/>
                </a:stretch>
              </p:blipFill>
              <p:spPr>
                <a:xfrm>
                  <a:off x="2297700" y="5275826"/>
                  <a:ext cx="44640" cy="19080"/>
                </a:xfrm>
                <a:prstGeom prst="rect">
                  <a:avLst/>
                </a:prstGeom>
              </p:spPr>
            </p:pic>
          </mc:Fallback>
        </mc:AlternateContent>
      </p:grpSp>
      <p:grpSp>
        <p:nvGrpSpPr>
          <p:cNvPr id="19" name="Group 18">
            <a:extLst>
              <a:ext uri="{FF2B5EF4-FFF2-40B4-BE49-F238E27FC236}">
                <a16:creationId xmlns:a16="http://schemas.microsoft.com/office/drawing/2014/main" id="{340063D9-F1FB-4252-BEDA-F1F992B8EAF7}"/>
              </a:ext>
            </a:extLst>
          </p:cNvPr>
          <p:cNvGrpSpPr/>
          <p:nvPr/>
        </p:nvGrpSpPr>
        <p:grpSpPr>
          <a:xfrm>
            <a:off x="8326980" y="3526586"/>
            <a:ext cx="2790000" cy="2224440"/>
            <a:chOff x="8326980" y="3526586"/>
            <a:chExt cx="2790000" cy="2224440"/>
          </a:xfrm>
        </p:grpSpPr>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E327D9B3-DBD4-48CE-B219-C9CF5CD26F15}"/>
                    </a:ext>
                  </a:extLst>
                </p14:cNvPr>
                <p14:cNvContentPartPr/>
                <p14:nvPr/>
              </p14:nvContentPartPr>
              <p14:xfrm>
                <a:off x="8326980" y="3607946"/>
                <a:ext cx="2790000" cy="2143080"/>
              </p14:xfrm>
            </p:contentPart>
          </mc:Choice>
          <mc:Fallback>
            <p:pic>
              <p:nvPicPr>
                <p:cNvPr id="17" name="Ink 16">
                  <a:extLst>
                    <a:ext uri="{FF2B5EF4-FFF2-40B4-BE49-F238E27FC236}">
                      <a16:creationId xmlns:a16="http://schemas.microsoft.com/office/drawing/2014/main" id="{E327D9B3-DBD4-48CE-B219-C9CF5CD26F15}"/>
                    </a:ext>
                  </a:extLst>
                </p:cNvPr>
                <p:cNvPicPr/>
                <p:nvPr/>
              </p:nvPicPr>
              <p:blipFill>
                <a:blip r:embed="rId13"/>
                <a:stretch>
                  <a:fillRect/>
                </a:stretch>
              </p:blipFill>
              <p:spPr>
                <a:xfrm>
                  <a:off x="8291340" y="3571946"/>
                  <a:ext cx="2861640" cy="2214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3BCF0166-4427-4B2C-A93B-7F9ACE17D912}"/>
                    </a:ext>
                  </a:extLst>
                </p14:cNvPr>
                <p14:cNvContentPartPr/>
                <p14:nvPr/>
              </p14:nvContentPartPr>
              <p14:xfrm>
                <a:off x="8458740" y="3526586"/>
                <a:ext cx="2040480" cy="2032200"/>
              </p14:xfrm>
            </p:contentPart>
          </mc:Choice>
          <mc:Fallback>
            <p:pic>
              <p:nvPicPr>
                <p:cNvPr id="18" name="Ink 17">
                  <a:extLst>
                    <a:ext uri="{FF2B5EF4-FFF2-40B4-BE49-F238E27FC236}">
                      <a16:creationId xmlns:a16="http://schemas.microsoft.com/office/drawing/2014/main" id="{3BCF0166-4427-4B2C-A93B-7F9ACE17D912}"/>
                    </a:ext>
                  </a:extLst>
                </p:cNvPr>
                <p:cNvPicPr/>
                <p:nvPr/>
              </p:nvPicPr>
              <p:blipFill>
                <a:blip r:embed="rId15"/>
                <a:stretch>
                  <a:fillRect/>
                </a:stretch>
              </p:blipFill>
              <p:spPr>
                <a:xfrm>
                  <a:off x="8422740" y="3490586"/>
                  <a:ext cx="2112120" cy="2103840"/>
                </a:xfrm>
                <a:prstGeom prst="rect">
                  <a:avLst/>
                </a:prstGeom>
              </p:spPr>
            </p:pic>
          </mc:Fallback>
        </mc:AlternateContent>
      </p:grpSp>
    </p:spTree>
    <p:extLst>
      <p:ext uri="{BB962C8B-B14F-4D97-AF65-F5344CB8AC3E}">
        <p14:creationId xmlns:p14="http://schemas.microsoft.com/office/powerpoint/2010/main" val="182743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F9DA-38E5-473C-A1BA-45E93B0568A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8417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155"/>
            <a:ext cx="10515600" cy="3267807"/>
          </a:xfrm>
        </p:spPr>
        <p:txBody>
          <a:bodyPr>
            <a:normAutofit/>
          </a:bodyPr>
          <a:lstStyle/>
          <a:p>
            <a:pPr marL="0" indent="0">
              <a:buNone/>
            </a:pPr>
            <a:r>
              <a:rPr lang="en-US" dirty="0"/>
              <a:t>Since the subsection doesn’t go into much detail, the main aim of this presentation will be to look closely at &amp; dissect the details of what it does say (to question what is said, what is omitted, what is glossed over, &amp; of course, why) &amp; to answer the two questions related to it posed to us at the end:</a:t>
            </a:r>
          </a:p>
          <a:p>
            <a:pPr marL="457200" indent="-457200">
              <a:buFont typeface="+mj-lt"/>
              <a:buAutoNum type="arabicPeriod"/>
            </a:pPr>
            <a:r>
              <a:rPr lang="en-US" sz="1800" dirty="0"/>
              <a:t>How is internet used as a source of news? How do journalists ensure creditability while quoting sources from the internet?</a:t>
            </a:r>
          </a:p>
          <a:p>
            <a:pPr marL="457200" indent="-457200">
              <a:buFont typeface="+mj-lt"/>
              <a:buAutoNum type="arabicPeriod"/>
            </a:pPr>
            <a:r>
              <a:rPr lang="en-US" sz="1800" dirty="0"/>
              <a:t>Discuss the importance of archiving in modern journalism. Is technology making the process of archiving easier? Explain.</a:t>
            </a:r>
          </a:p>
          <a:p>
            <a:pPr marL="0" indent="0">
              <a:buNone/>
            </a:pPr>
            <a:endParaRPr lang="en-US" dirty="0"/>
          </a:p>
        </p:txBody>
      </p:sp>
      <p:sp>
        <p:nvSpPr>
          <p:cNvPr id="5" name="Title 4">
            <a:extLst>
              <a:ext uri="{FF2B5EF4-FFF2-40B4-BE49-F238E27FC236}">
                <a16:creationId xmlns:a16="http://schemas.microsoft.com/office/drawing/2014/main" id="{6E51D4A5-567F-4FE5-A57F-BBEE3FBC1906}"/>
              </a:ext>
            </a:extLst>
          </p:cNvPr>
          <p:cNvSpPr>
            <a:spLocks noGrp="1"/>
          </p:cNvSpPr>
          <p:nvPr>
            <p:ph type="title"/>
          </p:nvPr>
        </p:nvSpPr>
        <p:spPr/>
        <p:txBody>
          <a:bodyPr/>
          <a:lstStyle/>
          <a:p>
            <a:r>
              <a:rPr lang="en-IN" dirty="0"/>
              <a:t>Analysis of the Text</a:t>
            </a:r>
          </a:p>
        </p:txBody>
      </p:sp>
      <p:pic>
        <p:nvPicPr>
          <p:cNvPr id="7" name="Picture 6">
            <a:extLst>
              <a:ext uri="{FF2B5EF4-FFF2-40B4-BE49-F238E27FC236}">
                <a16:creationId xmlns:a16="http://schemas.microsoft.com/office/drawing/2014/main" id="{3688B80D-6B3A-47D5-864D-ECD3CDF52378}"/>
              </a:ext>
            </a:extLst>
          </p:cNvPr>
          <p:cNvPicPr>
            <a:picLocks noChangeAspect="1"/>
          </p:cNvPicPr>
          <p:nvPr/>
        </p:nvPicPr>
        <p:blipFill>
          <a:blip r:embed="rId3"/>
          <a:stretch>
            <a:fillRect/>
          </a:stretch>
        </p:blipFill>
        <p:spPr>
          <a:xfrm>
            <a:off x="838200" y="1628800"/>
            <a:ext cx="8228571" cy="1161905"/>
          </a:xfrm>
          <a:prstGeom prst="rect">
            <a:avLst/>
          </a:prstGeom>
        </p:spPr>
      </p:pic>
    </p:spTree>
    <p:extLst>
      <p:ext uri="{BB962C8B-B14F-4D97-AF65-F5344CB8AC3E}">
        <p14:creationId xmlns:p14="http://schemas.microsoft.com/office/powerpoint/2010/main" val="6821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36C7187-DC2A-4D3C-ACD6-E9EA93EF4A7D}"/>
              </a:ext>
            </a:extLst>
          </p:cNvPr>
          <p:cNvSpPr>
            <a:spLocks noGrp="1"/>
          </p:cNvSpPr>
          <p:nvPr>
            <p:ph type="title"/>
          </p:nvPr>
        </p:nvSpPr>
        <p:spPr>
          <a:xfrm>
            <a:off x="623392" y="260648"/>
            <a:ext cx="9361040" cy="760020"/>
          </a:xfrm>
        </p:spPr>
        <p:txBody>
          <a:bodyPr>
            <a:normAutofit/>
          </a:bodyPr>
          <a:lstStyle/>
          <a:p>
            <a:r>
              <a:rPr lang="en-US" dirty="0"/>
              <a:t>“Use of Internet as a source of News</a:t>
            </a:r>
          </a:p>
        </p:txBody>
      </p:sp>
      <p:sp>
        <p:nvSpPr>
          <p:cNvPr id="10" name="Text Placeholder 3">
            <a:extLst>
              <a:ext uri="{FF2B5EF4-FFF2-40B4-BE49-F238E27FC236}">
                <a16:creationId xmlns:a16="http://schemas.microsoft.com/office/drawing/2014/main" id="{E9840973-1BC4-4947-B191-D6A6C2F35C22}"/>
              </a:ext>
            </a:extLst>
          </p:cNvPr>
          <p:cNvSpPr>
            <a:spLocks noGrp="1"/>
          </p:cNvSpPr>
          <p:nvPr>
            <p:ph type="body" sz="half" idx="2"/>
          </p:nvPr>
        </p:nvSpPr>
        <p:spPr>
          <a:xfrm>
            <a:off x="695400" y="1196752"/>
            <a:ext cx="10801200" cy="5112568"/>
          </a:xfrm>
        </p:spPr>
        <p:txBody>
          <a:bodyPr>
            <a:noAutofit/>
          </a:bodyPr>
          <a:lstStyle/>
          <a:p>
            <a:r>
              <a:rPr lang="en-US" sz="1250" dirty="0"/>
              <a:t>The revolution brought about by the advent of Internet has given rise to many technological innovations in the journalism and media industry. We can see a huge transformation in the way the news is being disseminated among the masses. This has also opened the floodgates of opportunities for the media societies to reach out to their audience. The Internet, along with other digital transformations, has affected journalism practices to a large extent and opened up great avenues for enhancements in terms of efficiency and effectiveness.</a:t>
            </a:r>
          </a:p>
          <a:p>
            <a:r>
              <a:rPr lang="en-US" sz="1250" dirty="0"/>
              <a:t>• The influence of internet can be seen in every facet of journalism. From information gathering to news editing, the internet has revolutionized the media industry. Today, the journalists are rarely seen using notepads and pens, as most of their research and note-taking happens on internet-enabled devices. Therefore, most of the logistics used for distribution and communication in the past is getting redundant today.</a:t>
            </a:r>
          </a:p>
          <a:p>
            <a:r>
              <a:rPr lang="en-US" sz="1250" dirty="0"/>
              <a:t>• The speed and reach of internet connectivity in the remote areas has made information dissemination faster and effective. It has not only improved the journalists’ production efficiency and pace, but also shaped up their narratives with new writing techniques and better coverage across variety of platforms. Covering live events and incidents has become way more informal and easier, as compared to the conventional style of journalism. The dissemination of news on the digital channels is in sync with the event taking place live.</a:t>
            </a:r>
          </a:p>
          <a:p>
            <a:r>
              <a:rPr lang="en-US" sz="1250" dirty="0"/>
              <a:t>• With a vast amount of information at one place, Internet gives innumerable possibilities of enhancing a journalist’s work in terms of both quality and scope. Journalists can unleash their creative proficiencies more than ever, by using various services and tools available on web. These tools help them to research the stories, vet that research and finally </a:t>
            </a:r>
            <a:r>
              <a:rPr lang="en-US" sz="1250" dirty="0" err="1"/>
              <a:t>analyse</a:t>
            </a:r>
            <a:r>
              <a:rPr lang="en-US" sz="1250" dirty="0"/>
              <a:t> that research.</a:t>
            </a:r>
          </a:p>
          <a:p>
            <a:r>
              <a:rPr lang="en-US" sz="1250" dirty="0"/>
              <a:t>• With the digitization, contemporary form of journalism involving core journalism skills can be transcended to better heights with the blend of technical knowledge and the ability to create online media content. Traditional sources are limited by time and/or space and cost. Digital age has made the scope of journalism infinite, as Internet offers unlimited information through various content formats, with a plurality of views being represented from a diverse set of people. Work from the past can be readily linked, and even the content from the past decades hosted in the digital archives can be leveraged (to depict the historical events) and, hence, can be used as citations in the current work.</a:t>
            </a:r>
          </a:p>
          <a:p>
            <a:r>
              <a:rPr lang="en-US" sz="1250" dirty="0"/>
              <a:t>• Technology has enhanced the processes of recognizing stories that are newsworthy, as this gives an outlook of what is trending across the world. The feeds from Facebook, Twitter and other social networking sites provide a snapshot of events which are happening around the world. The blogs and citizen news sources offer perspectives of the witnesses, the public and from the live location much faster than print, television or any other media.</a:t>
            </a:r>
          </a:p>
          <a:p>
            <a:r>
              <a:rPr lang="en-US" sz="1250" dirty="0"/>
              <a:t>• Audience control, nonlinearity, storage and retrieval, unlimited space, immediacy, </a:t>
            </a:r>
            <a:r>
              <a:rPr lang="en-US" sz="1250" dirty="0" err="1"/>
              <a:t>multimdedia</a:t>
            </a:r>
            <a:r>
              <a:rPr lang="en-US" sz="1250" dirty="0"/>
              <a:t> capability, interactivity and user-generated content are certain other aspects that web has enabled in journalism today.”</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992F250-33E2-4500-8211-CF12A26428CF}"/>
                  </a:ext>
                </a:extLst>
              </p14:cNvPr>
              <p14:cNvContentPartPr/>
              <p14:nvPr/>
            </p14:nvContentPartPr>
            <p14:xfrm>
              <a:off x="-251268" y="943351"/>
              <a:ext cx="360" cy="360"/>
            </p14:xfrm>
          </p:contentPart>
        </mc:Choice>
        <mc:Fallback>
          <p:pic>
            <p:nvPicPr>
              <p:cNvPr id="6" name="Ink 5">
                <a:extLst>
                  <a:ext uri="{FF2B5EF4-FFF2-40B4-BE49-F238E27FC236}">
                    <a16:creationId xmlns:a16="http://schemas.microsoft.com/office/drawing/2014/main" id="{E992F250-33E2-4500-8211-CF12A26428CF}"/>
                  </a:ext>
                </a:extLst>
              </p:cNvPr>
              <p:cNvPicPr/>
              <p:nvPr/>
            </p:nvPicPr>
            <p:blipFill>
              <a:blip r:embed="rId4"/>
              <a:stretch>
                <a:fillRect/>
              </a:stretch>
            </p:blipFill>
            <p:spPr>
              <a:xfrm>
                <a:off x="-255588" y="939031"/>
                <a:ext cx="9000" cy="9000"/>
              </a:xfrm>
              <a:prstGeom prst="rect">
                <a:avLst/>
              </a:prstGeom>
            </p:spPr>
          </p:pic>
        </mc:Fallback>
      </mc:AlternateContent>
      <p:grpSp>
        <p:nvGrpSpPr>
          <p:cNvPr id="30" name="Group 29">
            <a:extLst>
              <a:ext uri="{FF2B5EF4-FFF2-40B4-BE49-F238E27FC236}">
                <a16:creationId xmlns:a16="http://schemas.microsoft.com/office/drawing/2014/main" id="{0F61ACA0-610C-411E-990D-4BC8E2039537}"/>
              </a:ext>
            </a:extLst>
          </p:cNvPr>
          <p:cNvGrpSpPr/>
          <p:nvPr/>
        </p:nvGrpSpPr>
        <p:grpSpPr>
          <a:xfrm>
            <a:off x="10275435" y="3198330"/>
            <a:ext cx="344880" cy="268920"/>
            <a:chOff x="10275435" y="3198330"/>
            <a:chExt cx="344880" cy="268920"/>
          </a:xfrm>
        </p:grpSpPr>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17A0170F-6737-4EAC-B671-E3BE89762CFF}"/>
                    </a:ext>
                  </a:extLst>
                </p14:cNvPr>
                <p14:cNvContentPartPr/>
                <p14:nvPr/>
              </p14:nvContentPartPr>
              <p14:xfrm>
                <a:off x="10275435" y="3259890"/>
                <a:ext cx="120600" cy="172080"/>
              </p14:xfrm>
            </p:contentPart>
          </mc:Choice>
          <mc:Fallback>
            <p:pic>
              <p:nvPicPr>
                <p:cNvPr id="18" name="Ink 17">
                  <a:extLst>
                    <a:ext uri="{FF2B5EF4-FFF2-40B4-BE49-F238E27FC236}">
                      <a16:creationId xmlns:a16="http://schemas.microsoft.com/office/drawing/2014/main" id="{17A0170F-6737-4EAC-B671-E3BE89762CFF}"/>
                    </a:ext>
                  </a:extLst>
                </p:cNvPr>
                <p:cNvPicPr/>
                <p:nvPr/>
              </p:nvPicPr>
              <p:blipFill>
                <a:blip r:embed="rId6"/>
                <a:stretch>
                  <a:fillRect/>
                </a:stretch>
              </p:blipFill>
              <p:spPr>
                <a:xfrm>
                  <a:off x="10266795" y="3251250"/>
                  <a:ext cx="1382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B3942D62-CB23-4636-99D0-C663FA99FE2D}"/>
                    </a:ext>
                  </a:extLst>
                </p14:cNvPr>
                <p14:cNvContentPartPr/>
                <p14:nvPr/>
              </p14:nvContentPartPr>
              <p14:xfrm>
                <a:off x="10477035" y="3447810"/>
                <a:ext cx="360" cy="360"/>
              </p14:xfrm>
            </p:contentPart>
          </mc:Choice>
          <mc:Fallback>
            <p:pic>
              <p:nvPicPr>
                <p:cNvPr id="19" name="Ink 18">
                  <a:extLst>
                    <a:ext uri="{FF2B5EF4-FFF2-40B4-BE49-F238E27FC236}">
                      <a16:creationId xmlns:a16="http://schemas.microsoft.com/office/drawing/2014/main" id="{B3942D62-CB23-4636-99D0-C663FA99FE2D}"/>
                    </a:ext>
                  </a:extLst>
                </p:cNvPr>
                <p:cNvPicPr/>
                <p:nvPr/>
              </p:nvPicPr>
              <p:blipFill>
                <a:blip r:embed="rId8"/>
                <a:stretch>
                  <a:fillRect/>
                </a:stretch>
              </p:blipFill>
              <p:spPr>
                <a:xfrm>
                  <a:off x="10468395" y="34388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529F7A00-CEB5-47EA-889A-B4FA7481DA5C}"/>
                    </a:ext>
                  </a:extLst>
                </p14:cNvPr>
                <p14:cNvContentPartPr/>
                <p14:nvPr/>
              </p14:nvContentPartPr>
              <p14:xfrm>
                <a:off x="10448595" y="3198330"/>
                <a:ext cx="122400" cy="230760"/>
              </p14:xfrm>
            </p:contentPart>
          </mc:Choice>
          <mc:Fallback>
            <p:pic>
              <p:nvPicPr>
                <p:cNvPr id="28" name="Ink 27">
                  <a:extLst>
                    <a:ext uri="{FF2B5EF4-FFF2-40B4-BE49-F238E27FC236}">
                      <a16:creationId xmlns:a16="http://schemas.microsoft.com/office/drawing/2014/main" id="{529F7A00-CEB5-47EA-889A-B4FA7481DA5C}"/>
                    </a:ext>
                  </a:extLst>
                </p:cNvPr>
                <p:cNvPicPr/>
                <p:nvPr/>
              </p:nvPicPr>
              <p:blipFill>
                <a:blip r:embed="rId10"/>
                <a:stretch>
                  <a:fillRect/>
                </a:stretch>
              </p:blipFill>
              <p:spPr>
                <a:xfrm>
                  <a:off x="10439955" y="3189690"/>
                  <a:ext cx="1400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9" name="Ink 28">
                  <a:extLst>
                    <a:ext uri="{FF2B5EF4-FFF2-40B4-BE49-F238E27FC236}">
                      <a16:creationId xmlns:a16="http://schemas.microsoft.com/office/drawing/2014/main" id="{59C23E22-24D3-4423-A1D0-264BF6F8705E}"/>
                    </a:ext>
                  </a:extLst>
                </p14:cNvPr>
                <p14:cNvContentPartPr/>
                <p14:nvPr/>
              </p14:nvContentPartPr>
              <p14:xfrm>
                <a:off x="10619955" y="3466890"/>
                <a:ext cx="360" cy="360"/>
              </p14:xfrm>
            </p:contentPart>
          </mc:Choice>
          <mc:Fallback>
            <p:pic>
              <p:nvPicPr>
                <p:cNvPr id="29" name="Ink 28">
                  <a:extLst>
                    <a:ext uri="{FF2B5EF4-FFF2-40B4-BE49-F238E27FC236}">
                      <a16:creationId xmlns:a16="http://schemas.microsoft.com/office/drawing/2014/main" id="{59C23E22-24D3-4423-A1D0-264BF6F8705E}"/>
                    </a:ext>
                  </a:extLst>
                </p:cNvPr>
                <p:cNvPicPr/>
                <p:nvPr/>
              </p:nvPicPr>
              <p:blipFill>
                <a:blip r:embed="rId8"/>
                <a:stretch>
                  <a:fillRect/>
                </a:stretch>
              </p:blipFill>
              <p:spPr>
                <a:xfrm>
                  <a:off x="10611315" y="345789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296A9962-1FB0-4393-A330-238E0B1C224F}"/>
                  </a:ext>
                </a:extLst>
              </p14:cNvPr>
              <p14:cNvContentPartPr/>
              <p14:nvPr/>
            </p14:nvContentPartPr>
            <p14:xfrm>
              <a:off x="1999920" y="3542850"/>
              <a:ext cx="1067760" cy="174600"/>
            </p14:xfrm>
          </p:contentPart>
        </mc:Choice>
        <mc:Fallback>
          <p:pic>
            <p:nvPicPr>
              <p:cNvPr id="32" name="Ink 31">
                <a:extLst>
                  <a:ext uri="{FF2B5EF4-FFF2-40B4-BE49-F238E27FC236}">
                    <a16:creationId xmlns:a16="http://schemas.microsoft.com/office/drawing/2014/main" id="{296A9962-1FB0-4393-A330-238E0B1C224F}"/>
                  </a:ext>
                </a:extLst>
              </p:cNvPr>
              <p:cNvPicPr/>
              <p:nvPr/>
            </p:nvPicPr>
            <p:blipFill>
              <a:blip r:embed="rId13"/>
              <a:stretch>
                <a:fillRect/>
              </a:stretch>
            </p:blipFill>
            <p:spPr>
              <a:xfrm>
                <a:off x="1946280" y="3434850"/>
                <a:ext cx="11754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D5B3BB50-51AC-4516-B46B-A734800DB5DC}"/>
                  </a:ext>
                </a:extLst>
              </p14:cNvPr>
              <p14:cNvContentPartPr/>
              <p14:nvPr/>
            </p14:nvContentPartPr>
            <p14:xfrm>
              <a:off x="3406080" y="3723930"/>
              <a:ext cx="4320" cy="360"/>
            </p14:xfrm>
          </p:contentPart>
        </mc:Choice>
        <mc:Fallback>
          <p:pic>
            <p:nvPicPr>
              <p:cNvPr id="33" name="Ink 32">
                <a:extLst>
                  <a:ext uri="{FF2B5EF4-FFF2-40B4-BE49-F238E27FC236}">
                    <a16:creationId xmlns:a16="http://schemas.microsoft.com/office/drawing/2014/main" id="{D5B3BB50-51AC-4516-B46B-A734800DB5DC}"/>
                  </a:ext>
                </a:extLst>
              </p:cNvPr>
              <p:cNvPicPr/>
              <p:nvPr/>
            </p:nvPicPr>
            <p:blipFill>
              <a:blip r:embed="rId15"/>
              <a:stretch>
                <a:fillRect/>
              </a:stretch>
            </p:blipFill>
            <p:spPr>
              <a:xfrm>
                <a:off x="3352080" y="3615930"/>
                <a:ext cx="111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3A3FC740-C130-4BA6-88ED-C30ACDC5EDB8}"/>
                  </a:ext>
                </a:extLst>
              </p14:cNvPr>
              <p14:cNvContentPartPr/>
              <p14:nvPr/>
            </p14:nvContentPartPr>
            <p14:xfrm>
              <a:off x="3371520" y="3561930"/>
              <a:ext cx="860040" cy="49320"/>
            </p14:xfrm>
          </p:contentPart>
        </mc:Choice>
        <mc:Fallback>
          <p:pic>
            <p:nvPicPr>
              <p:cNvPr id="34" name="Ink 33">
                <a:extLst>
                  <a:ext uri="{FF2B5EF4-FFF2-40B4-BE49-F238E27FC236}">
                    <a16:creationId xmlns:a16="http://schemas.microsoft.com/office/drawing/2014/main" id="{3A3FC740-C130-4BA6-88ED-C30ACDC5EDB8}"/>
                  </a:ext>
                </a:extLst>
              </p:cNvPr>
              <p:cNvPicPr/>
              <p:nvPr/>
            </p:nvPicPr>
            <p:blipFill>
              <a:blip r:embed="rId17"/>
              <a:stretch>
                <a:fillRect/>
              </a:stretch>
            </p:blipFill>
            <p:spPr>
              <a:xfrm>
                <a:off x="3317880" y="3453930"/>
                <a:ext cx="96768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7A003F5C-C105-49F6-AF8B-C9AC0341B18F}"/>
                  </a:ext>
                </a:extLst>
              </p14:cNvPr>
              <p14:cNvContentPartPr/>
              <p14:nvPr/>
            </p14:nvContentPartPr>
            <p14:xfrm>
              <a:off x="3000000" y="3533490"/>
              <a:ext cx="360" cy="360"/>
            </p14:xfrm>
          </p:contentPart>
        </mc:Choice>
        <mc:Fallback>
          <p:pic>
            <p:nvPicPr>
              <p:cNvPr id="35" name="Ink 34">
                <a:extLst>
                  <a:ext uri="{FF2B5EF4-FFF2-40B4-BE49-F238E27FC236}">
                    <a16:creationId xmlns:a16="http://schemas.microsoft.com/office/drawing/2014/main" id="{7A003F5C-C105-49F6-AF8B-C9AC0341B18F}"/>
                  </a:ext>
                </a:extLst>
              </p:cNvPr>
              <p:cNvPicPr/>
              <p:nvPr/>
            </p:nvPicPr>
            <p:blipFill>
              <a:blip r:embed="rId19"/>
              <a:stretch>
                <a:fillRect/>
              </a:stretch>
            </p:blipFill>
            <p:spPr>
              <a:xfrm>
                <a:off x="2946360" y="342549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k 35">
                <a:extLst>
                  <a:ext uri="{FF2B5EF4-FFF2-40B4-BE49-F238E27FC236}">
                    <a16:creationId xmlns:a16="http://schemas.microsoft.com/office/drawing/2014/main" id="{FB9A2F42-6150-408C-B3D9-E6D04D97AE74}"/>
                  </a:ext>
                </a:extLst>
              </p14:cNvPr>
              <p14:cNvContentPartPr/>
              <p14:nvPr/>
            </p14:nvContentPartPr>
            <p14:xfrm>
              <a:off x="3058680" y="3474810"/>
              <a:ext cx="903600" cy="125640"/>
            </p14:xfrm>
          </p:contentPart>
        </mc:Choice>
        <mc:Fallback>
          <p:pic>
            <p:nvPicPr>
              <p:cNvPr id="36" name="Ink 35">
                <a:extLst>
                  <a:ext uri="{FF2B5EF4-FFF2-40B4-BE49-F238E27FC236}">
                    <a16:creationId xmlns:a16="http://schemas.microsoft.com/office/drawing/2014/main" id="{FB9A2F42-6150-408C-B3D9-E6D04D97AE74}"/>
                  </a:ext>
                </a:extLst>
              </p:cNvPr>
              <p:cNvPicPr/>
              <p:nvPr/>
            </p:nvPicPr>
            <p:blipFill>
              <a:blip r:embed="rId21"/>
              <a:stretch>
                <a:fillRect/>
              </a:stretch>
            </p:blipFill>
            <p:spPr>
              <a:xfrm>
                <a:off x="3005040" y="3367170"/>
                <a:ext cx="10112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Ink 38">
                <a:extLst>
                  <a:ext uri="{FF2B5EF4-FFF2-40B4-BE49-F238E27FC236}">
                    <a16:creationId xmlns:a16="http://schemas.microsoft.com/office/drawing/2014/main" id="{281AA72E-5237-46EF-BF10-1FE9B5044B12}"/>
                  </a:ext>
                </a:extLst>
              </p14:cNvPr>
              <p14:cNvContentPartPr/>
              <p14:nvPr/>
            </p14:nvContentPartPr>
            <p14:xfrm>
              <a:off x="6228840" y="2094570"/>
              <a:ext cx="1627200" cy="38880"/>
            </p14:xfrm>
          </p:contentPart>
        </mc:Choice>
        <mc:Fallback>
          <p:pic>
            <p:nvPicPr>
              <p:cNvPr id="39" name="Ink 38">
                <a:extLst>
                  <a:ext uri="{FF2B5EF4-FFF2-40B4-BE49-F238E27FC236}">
                    <a16:creationId xmlns:a16="http://schemas.microsoft.com/office/drawing/2014/main" id="{281AA72E-5237-46EF-BF10-1FE9B5044B12}"/>
                  </a:ext>
                </a:extLst>
              </p:cNvPr>
              <p:cNvPicPr/>
              <p:nvPr/>
            </p:nvPicPr>
            <p:blipFill>
              <a:blip r:embed="rId23"/>
              <a:stretch>
                <a:fillRect/>
              </a:stretch>
            </p:blipFill>
            <p:spPr>
              <a:xfrm>
                <a:off x="6175200" y="1986930"/>
                <a:ext cx="1734840" cy="254520"/>
              </a:xfrm>
              <a:prstGeom prst="rect">
                <a:avLst/>
              </a:prstGeom>
            </p:spPr>
          </p:pic>
        </mc:Fallback>
      </mc:AlternateContent>
      <p:grpSp>
        <p:nvGrpSpPr>
          <p:cNvPr id="43" name="Group 42">
            <a:extLst>
              <a:ext uri="{FF2B5EF4-FFF2-40B4-BE49-F238E27FC236}">
                <a16:creationId xmlns:a16="http://schemas.microsoft.com/office/drawing/2014/main" id="{1DCF28E8-C9DF-4FC3-9CA1-0B3654510290}"/>
              </a:ext>
            </a:extLst>
          </p:cNvPr>
          <p:cNvGrpSpPr/>
          <p:nvPr/>
        </p:nvGrpSpPr>
        <p:grpSpPr>
          <a:xfrm>
            <a:off x="7771800" y="1895130"/>
            <a:ext cx="2640960" cy="189360"/>
            <a:chOff x="7771800" y="1895130"/>
            <a:chExt cx="2640960" cy="189360"/>
          </a:xfrm>
        </p:grpSpPr>
        <mc:AlternateContent xmlns:mc="http://schemas.openxmlformats.org/markup-compatibility/2006">
          <mc:Choice xmlns:p14="http://schemas.microsoft.com/office/powerpoint/2010/main" Requires="p14">
            <p:contentPart p14:bwMode="auto" r:id="rId24">
              <p14:nvContentPartPr>
                <p14:cNvPr id="41" name="Ink 40">
                  <a:extLst>
                    <a:ext uri="{FF2B5EF4-FFF2-40B4-BE49-F238E27FC236}">
                      <a16:creationId xmlns:a16="http://schemas.microsoft.com/office/drawing/2014/main" id="{3753FC11-FA0D-46B0-87B3-15CA882419E0}"/>
                    </a:ext>
                  </a:extLst>
                </p14:cNvPr>
                <p14:cNvContentPartPr/>
                <p14:nvPr/>
              </p14:nvContentPartPr>
              <p14:xfrm>
                <a:off x="7771800" y="2034090"/>
                <a:ext cx="2585520" cy="4320"/>
              </p14:xfrm>
            </p:contentPart>
          </mc:Choice>
          <mc:Fallback>
            <p:pic>
              <p:nvPicPr>
                <p:cNvPr id="41" name="Ink 40">
                  <a:extLst>
                    <a:ext uri="{FF2B5EF4-FFF2-40B4-BE49-F238E27FC236}">
                      <a16:creationId xmlns:a16="http://schemas.microsoft.com/office/drawing/2014/main" id="{3753FC11-FA0D-46B0-87B3-15CA882419E0}"/>
                    </a:ext>
                  </a:extLst>
                </p:cNvPr>
                <p:cNvPicPr/>
                <p:nvPr/>
              </p:nvPicPr>
              <p:blipFill>
                <a:blip r:embed="rId25"/>
                <a:stretch>
                  <a:fillRect/>
                </a:stretch>
              </p:blipFill>
              <p:spPr>
                <a:xfrm>
                  <a:off x="7763160" y="2025450"/>
                  <a:ext cx="26031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2" name="Ink 41">
                  <a:extLst>
                    <a:ext uri="{FF2B5EF4-FFF2-40B4-BE49-F238E27FC236}">
                      <a16:creationId xmlns:a16="http://schemas.microsoft.com/office/drawing/2014/main" id="{C3CAC3A1-80EA-4CFF-96E9-8D35BDE0773C}"/>
                    </a:ext>
                  </a:extLst>
                </p14:cNvPr>
                <p14:cNvContentPartPr/>
                <p14:nvPr/>
              </p14:nvContentPartPr>
              <p14:xfrm>
                <a:off x="10286400" y="1895130"/>
                <a:ext cx="126360" cy="189360"/>
              </p14:xfrm>
            </p:contentPart>
          </mc:Choice>
          <mc:Fallback>
            <p:pic>
              <p:nvPicPr>
                <p:cNvPr id="42" name="Ink 41">
                  <a:extLst>
                    <a:ext uri="{FF2B5EF4-FFF2-40B4-BE49-F238E27FC236}">
                      <a16:creationId xmlns:a16="http://schemas.microsoft.com/office/drawing/2014/main" id="{C3CAC3A1-80EA-4CFF-96E9-8D35BDE0773C}"/>
                    </a:ext>
                  </a:extLst>
                </p:cNvPr>
                <p:cNvPicPr/>
                <p:nvPr/>
              </p:nvPicPr>
              <p:blipFill>
                <a:blip r:embed="rId27"/>
                <a:stretch>
                  <a:fillRect/>
                </a:stretch>
              </p:blipFill>
              <p:spPr>
                <a:xfrm>
                  <a:off x="10277760" y="1886130"/>
                  <a:ext cx="144000" cy="20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54" name="Ink 53">
                <a:extLst>
                  <a:ext uri="{FF2B5EF4-FFF2-40B4-BE49-F238E27FC236}">
                    <a16:creationId xmlns:a16="http://schemas.microsoft.com/office/drawing/2014/main" id="{E282DF70-5D40-4506-864F-EFDFCC8710DA}"/>
                  </a:ext>
                </a:extLst>
              </p14:cNvPr>
              <p14:cNvContentPartPr/>
              <p14:nvPr/>
            </p14:nvContentPartPr>
            <p14:xfrm>
              <a:off x="10507080" y="1617570"/>
              <a:ext cx="518040" cy="329760"/>
            </p14:xfrm>
          </p:contentPart>
        </mc:Choice>
        <mc:Fallback>
          <p:pic>
            <p:nvPicPr>
              <p:cNvPr id="54" name="Ink 53">
                <a:extLst>
                  <a:ext uri="{FF2B5EF4-FFF2-40B4-BE49-F238E27FC236}">
                    <a16:creationId xmlns:a16="http://schemas.microsoft.com/office/drawing/2014/main" id="{E282DF70-5D40-4506-864F-EFDFCC8710DA}"/>
                  </a:ext>
                </a:extLst>
              </p:cNvPr>
              <p:cNvPicPr/>
              <p:nvPr/>
            </p:nvPicPr>
            <p:blipFill>
              <a:blip r:embed="rId29"/>
              <a:stretch>
                <a:fillRect/>
              </a:stretch>
            </p:blipFill>
            <p:spPr>
              <a:xfrm>
                <a:off x="10498440" y="1608930"/>
                <a:ext cx="5356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5" name="Ink 54">
                <a:extLst>
                  <a:ext uri="{FF2B5EF4-FFF2-40B4-BE49-F238E27FC236}">
                    <a16:creationId xmlns:a16="http://schemas.microsoft.com/office/drawing/2014/main" id="{98D420DF-A945-4820-B64D-CF936E72EED3}"/>
                  </a:ext>
                </a:extLst>
              </p14:cNvPr>
              <p14:cNvContentPartPr/>
              <p14:nvPr/>
            </p14:nvContentPartPr>
            <p14:xfrm>
              <a:off x="8981760" y="2495340"/>
              <a:ext cx="1763280" cy="360"/>
            </p14:xfrm>
          </p:contentPart>
        </mc:Choice>
        <mc:Fallback>
          <p:pic>
            <p:nvPicPr>
              <p:cNvPr id="55" name="Ink 54">
                <a:extLst>
                  <a:ext uri="{FF2B5EF4-FFF2-40B4-BE49-F238E27FC236}">
                    <a16:creationId xmlns:a16="http://schemas.microsoft.com/office/drawing/2014/main" id="{98D420DF-A945-4820-B64D-CF936E72EED3}"/>
                  </a:ext>
                </a:extLst>
              </p:cNvPr>
              <p:cNvPicPr/>
              <p:nvPr/>
            </p:nvPicPr>
            <p:blipFill>
              <a:blip r:embed="rId31"/>
              <a:stretch>
                <a:fillRect/>
              </a:stretch>
            </p:blipFill>
            <p:spPr>
              <a:xfrm>
                <a:off x="8928120" y="2387340"/>
                <a:ext cx="1870920" cy="216000"/>
              </a:xfrm>
              <a:prstGeom prst="rect">
                <a:avLst/>
              </a:prstGeom>
            </p:spPr>
          </p:pic>
        </mc:Fallback>
      </mc:AlternateContent>
      <p:grpSp>
        <p:nvGrpSpPr>
          <p:cNvPr id="61" name="Group 60">
            <a:extLst>
              <a:ext uri="{FF2B5EF4-FFF2-40B4-BE49-F238E27FC236}">
                <a16:creationId xmlns:a16="http://schemas.microsoft.com/office/drawing/2014/main" id="{775891B2-A124-4FE8-89FA-85B4CE9BA86F}"/>
              </a:ext>
            </a:extLst>
          </p:cNvPr>
          <p:cNvGrpSpPr/>
          <p:nvPr/>
        </p:nvGrpSpPr>
        <p:grpSpPr>
          <a:xfrm>
            <a:off x="10977240" y="2313900"/>
            <a:ext cx="205560" cy="324720"/>
            <a:chOff x="10977240" y="2313900"/>
            <a:chExt cx="205560" cy="324720"/>
          </a:xfrm>
        </p:grpSpPr>
        <mc:AlternateContent xmlns:mc="http://schemas.openxmlformats.org/markup-compatibility/2006">
          <mc:Choice xmlns:p14="http://schemas.microsoft.com/office/powerpoint/2010/main" Requires="p14">
            <p:contentPart p14:bwMode="auto" r:id="rId32">
              <p14:nvContentPartPr>
                <p14:cNvPr id="56" name="Ink 55">
                  <a:extLst>
                    <a:ext uri="{FF2B5EF4-FFF2-40B4-BE49-F238E27FC236}">
                      <a16:creationId xmlns:a16="http://schemas.microsoft.com/office/drawing/2014/main" id="{5E6D225F-9A68-4A6E-A039-A7DC8887594B}"/>
                    </a:ext>
                  </a:extLst>
                </p14:cNvPr>
                <p14:cNvContentPartPr/>
                <p14:nvPr/>
              </p14:nvContentPartPr>
              <p14:xfrm>
                <a:off x="10977240" y="2359980"/>
                <a:ext cx="103320" cy="231480"/>
              </p14:xfrm>
            </p:contentPart>
          </mc:Choice>
          <mc:Fallback>
            <p:pic>
              <p:nvPicPr>
                <p:cNvPr id="56" name="Ink 55">
                  <a:extLst>
                    <a:ext uri="{FF2B5EF4-FFF2-40B4-BE49-F238E27FC236}">
                      <a16:creationId xmlns:a16="http://schemas.microsoft.com/office/drawing/2014/main" id="{5E6D225F-9A68-4A6E-A039-A7DC8887594B}"/>
                    </a:ext>
                  </a:extLst>
                </p:cNvPr>
                <p:cNvPicPr/>
                <p:nvPr/>
              </p:nvPicPr>
              <p:blipFill>
                <a:blip r:embed="rId33"/>
                <a:stretch>
                  <a:fillRect/>
                </a:stretch>
              </p:blipFill>
              <p:spPr>
                <a:xfrm>
                  <a:off x="10968600" y="2351340"/>
                  <a:ext cx="120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7" name="Ink 56">
                  <a:extLst>
                    <a:ext uri="{FF2B5EF4-FFF2-40B4-BE49-F238E27FC236}">
                      <a16:creationId xmlns:a16="http://schemas.microsoft.com/office/drawing/2014/main" id="{C4214959-1D6A-42AC-858F-38109EB3C941}"/>
                    </a:ext>
                  </a:extLst>
                </p14:cNvPr>
                <p14:cNvContentPartPr/>
                <p14:nvPr/>
              </p14:nvContentPartPr>
              <p14:xfrm>
                <a:off x="10999560" y="2636460"/>
                <a:ext cx="2160" cy="2160"/>
              </p14:xfrm>
            </p:contentPart>
          </mc:Choice>
          <mc:Fallback>
            <p:pic>
              <p:nvPicPr>
                <p:cNvPr id="57" name="Ink 56">
                  <a:extLst>
                    <a:ext uri="{FF2B5EF4-FFF2-40B4-BE49-F238E27FC236}">
                      <a16:creationId xmlns:a16="http://schemas.microsoft.com/office/drawing/2014/main" id="{C4214959-1D6A-42AC-858F-38109EB3C941}"/>
                    </a:ext>
                  </a:extLst>
                </p:cNvPr>
                <p:cNvPicPr/>
                <p:nvPr/>
              </p:nvPicPr>
              <p:blipFill>
                <a:blip r:embed="rId35"/>
                <a:stretch>
                  <a:fillRect/>
                </a:stretch>
              </p:blipFill>
              <p:spPr>
                <a:xfrm>
                  <a:off x="10990560" y="2627820"/>
                  <a:ext cx="198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9" name="Ink 58">
                  <a:extLst>
                    <a:ext uri="{FF2B5EF4-FFF2-40B4-BE49-F238E27FC236}">
                      <a16:creationId xmlns:a16="http://schemas.microsoft.com/office/drawing/2014/main" id="{1CC45E4B-5E09-4C70-89AC-92ED31C2E1E0}"/>
                    </a:ext>
                  </a:extLst>
                </p14:cNvPr>
                <p14:cNvContentPartPr/>
                <p14:nvPr/>
              </p14:nvContentPartPr>
              <p14:xfrm>
                <a:off x="11066880" y="2313900"/>
                <a:ext cx="115920" cy="252360"/>
              </p14:xfrm>
            </p:contentPart>
          </mc:Choice>
          <mc:Fallback>
            <p:pic>
              <p:nvPicPr>
                <p:cNvPr id="59" name="Ink 58">
                  <a:extLst>
                    <a:ext uri="{FF2B5EF4-FFF2-40B4-BE49-F238E27FC236}">
                      <a16:creationId xmlns:a16="http://schemas.microsoft.com/office/drawing/2014/main" id="{1CC45E4B-5E09-4C70-89AC-92ED31C2E1E0}"/>
                    </a:ext>
                  </a:extLst>
                </p:cNvPr>
                <p:cNvPicPr/>
                <p:nvPr/>
              </p:nvPicPr>
              <p:blipFill>
                <a:blip r:embed="rId37"/>
                <a:stretch>
                  <a:fillRect/>
                </a:stretch>
              </p:blipFill>
              <p:spPr>
                <a:xfrm>
                  <a:off x="11058240" y="2305260"/>
                  <a:ext cx="1335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0" name="Ink 59">
                  <a:extLst>
                    <a:ext uri="{FF2B5EF4-FFF2-40B4-BE49-F238E27FC236}">
                      <a16:creationId xmlns:a16="http://schemas.microsoft.com/office/drawing/2014/main" id="{DE302279-E80F-4A30-BA12-FBEF38201E0B}"/>
                    </a:ext>
                  </a:extLst>
                </p14:cNvPr>
                <p14:cNvContentPartPr/>
                <p14:nvPr/>
              </p14:nvContentPartPr>
              <p14:xfrm>
                <a:off x="11076960" y="2609460"/>
                <a:ext cx="360" cy="360"/>
              </p14:xfrm>
            </p:contentPart>
          </mc:Choice>
          <mc:Fallback>
            <p:pic>
              <p:nvPicPr>
                <p:cNvPr id="60" name="Ink 59">
                  <a:extLst>
                    <a:ext uri="{FF2B5EF4-FFF2-40B4-BE49-F238E27FC236}">
                      <a16:creationId xmlns:a16="http://schemas.microsoft.com/office/drawing/2014/main" id="{DE302279-E80F-4A30-BA12-FBEF38201E0B}"/>
                    </a:ext>
                  </a:extLst>
                </p:cNvPr>
                <p:cNvPicPr/>
                <p:nvPr/>
              </p:nvPicPr>
              <p:blipFill>
                <a:blip r:embed="rId8"/>
                <a:stretch>
                  <a:fillRect/>
                </a:stretch>
              </p:blipFill>
              <p:spPr>
                <a:xfrm>
                  <a:off x="11068320" y="260046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62" name="Ink 61">
                <a:extLst>
                  <a:ext uri="{FF2B5EF4-FFF2-40B4-BE49-F238E27FC236}">
                    <a16:creationId xmlns:a16="http://schemas.microsoft.com/office/drawing/2014/main" id="{A3050A2F-3AF8-4232-A8C6-A97E9971424B}"/>
                  </a:ext>
                </a:extLst>
              </p14:cNvPr>
              <p14:cNvContentPartPr/>
              <p14:nvPr/>
            </p14:nvContentPartPr>
            <p14:xfrm>
              <a:off x="9915240" y="3123900"/>
              <a:ext cx="1344600" cy="10800"/>
            </p14:xfrm>
          </p:contentPart>
        </mc:Choice>
        <mc:Fallback>
          <p:pic>
            <p:nvPicPr>
              <p:cNvPr id="62" name="Ink 61">
                <a:extLst>
                  <a:ext uri="{FF2B5EF4-FFF2-40B4-BE49-F238E27FC236}">
                    <a16:creationId xmlns:a16="http://schemas.microsoft.com/office/drawing/2014/main" id="{A3050A2F-3AF8-4232-A8C6-A97E9971424B}"/>
                  </a:ext>
                </a:extLst>
              </p:cNvPr>
              <p:cNvPicPr/>
              <p:nvPr/>
            </p:nvPicPr>
            <p:blipFill>
              <a:blip r:embed="rId40"/>
              <a:stretch>
                <a:fillRect/>
              </a:stretch>
            </p:blipFill>
            <p:spPr>
              <a:xfrm>
                <a:off x="9861600" y="3015900"/>
                <a:ext cx="14522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3" name="Ink 62">
                <a:extLst>
                  <a:ext uri="{FF2B5EF4-FFF2-40B4-BE49-F238E27FC236}">
                    <a16:creationId xmlns:a16="http://schemas.microsoft.com/office/drawing/2014/main" id="{46BFFAFA-4EC8-400C-B57F-3CC05D0992BC}"/>
                  </a:ext>
                </a:extLst>
              </p14:cNvPr>
              <p14:cNvContentPartPr/>
              <p14:nvPr/>
            </p14:nvContentPartPr>
            <p14:xfrm>
              <a:off x="2647560" y="3575445"/>
              <a:ext cx="2233800" cy="25200"/>
            </p14:xfrm>
          </p:contentPart>
        </mc:Choice>
        <mc:Fallback>
          <p:pic>
            <p:nvPicPr>
              <p:cNvPr id="63" name="Ink 62">
                <a:extLst>
                  <a:ext uri="{FF2B5EF4-FFF2-40B4-BE49-F238E27FC236}">
                    <a16:creationId xmlns:a16="http://schemas.microsoft.com/office/drawing/2014/main" id="{46BFFAFA-4EC8-400C-B57F-3CC05D0992BC}"/>
                  </a:ext>
                </a:extLst>
              </p:cNvPr>
              <p:cNvPicPr/>
              <p:nvPr/>
            </p:nvPicPr>
            <p:blipFill>
              <a:blip r:embed="rId42"/>
              <a:stretch>
                <a:fillRect/>
              </a:stretch>
            </p:blipFill>
            <p:spPr>
              <a:xfrm>
                <a:off x="2593920" y="3467805"/>
                <a:ext cx="23414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4" name="Ink 63">
                <a:extLst>
                  <a:ext uri="{FF2B5EF4-FFF2-40B4-BE49-F238E27FC236}">
                    <a16:creationId xmlns:a16="http://schemas.microsoft.com/office/drawing/2014/main" id="{06E71AAC-EBAA-496A-A9B8-D7B9AB88FA4A}"/>
                  </a:ext>
                </a:extLst>
              </p14:cNvPr>
              <p14:cNvContentPartPr/>
              <p14:nvPr/>
            </p14:nvContentPartPr>
            <p14:xfrm>
              <a:off x="4257120" y="4705125"/>
              <a:ext cx="2863800" cy="360"/>
            </p14:xfrm>
          </p:contentPart>
        </mc:Choice>
        <mc:Fallback>
          <p:pic>
            <p:nvPicPr>
              <p:cNvPr id="64" name="Ink 63">
                <a:extLst>
                  <a:ext uri="{FF2B5EF4-FFF2-40B4-BE49-F238E27FC236}">
                    <a16:creationId xmlns:a16="http://schemas.microsoft.com/office/drawing/2014/main" id="{06E71AAC-EBAA-496A-A9B8-D7B9AB88FA4A}"/>
                  </a:ext>
                </a:extLst>
              </p:cNvPr>
              <p:cNvPicPr/>
              <p:nvPr/>
            </p:nvPicPr>
            <p:blipFill>
              <a:blip r:embed="rId44"/>
              <a:stretch>
                <a:fillRect/>
              </a:stretch>
            </p:blipFill>
            <p:spPr>
              <a:xfrm>
                <a:off x="4203480" y="4597125"/>
                <a:ext cx="2971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5" name="Ink 64">
                <a:extLst>
                  <a:ext uri="{FF2B5EF4-FFF2-40B4-BE49-F238E27FC236}">
                    <a16:creationId xmlns:a16="http://schemas.microsoft.com/office/drawing/2014/main" id="{19045640-1DE3-4353-B080-1C39932A8866}"/>
                  </a:ext>
                </a:extLst>
              </p14:cNvPr>
              <p14:cNvContentPartPr/>
              <p14:nvPr/>
            </p14:nvContentPartPr>
            <p14:xfrm>
              <a:off x="1085520" y="4923645"/>
              <a:ext cx="2185920" cy="19800"/>
            </p14:xfrm>
          </p:contentPart>
        </mc:Choice>
        <mc:Fallback>
          <p:pic>
            <p:nvPicPr>
              <p:cNvPr id="65" name="Ink 64">
                <a:extLst>
                  <a:ext uri="{FF2B5EF4-FFF2-40B4-BE49-F238E27FC236}">
                    <a16:creationId xmlns:a16="http://schemas.microsoft.com/office/drawing/2014/main" id="{19045640-1DE3-4353-B080-1C39932A8866}"/>
                  </a:ext>
                </a:extLst>
              </p:cNvPr>
              <p:cNvPicPr/>
              <p:nvPr/>
            </p:nvPicPr>
            <p:blipFill>
              <a:blip r:embed="rId46"/>
              <a:stretch>
                <a:fillRect/>
              </a:stretch>
            </p:blipFill>
            <p:spPr>
              <a:xfrm>
                <a:off x="1031880" y="4815645"/>
                <a:ext cx="22935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6" name="Ink 65">
                <a:extLst>
                  <a:ext uri="{FF2B5EF4-FFF2-40B4-BE49-F238E27FC236}">
                    <a16:creationId xmlns:a16="http://schemas.microsoft.com/office/drawing/2014/main" id="{216AF13E-71D8-43B8-8DD9-DC24B8E29F7F}"/>
                  </a:ext>
                </a:extLst>
              </p14:cNvPr>
              <p14:cNvContentPartPr/>
              <p14:nvPr/>
            </p14:nvContentPartPr>
            <p14:xfrm>
              <a:off x="7734000" y="4904205"/>
              <a:ext cx="2085120" cy="20160"/>
            </p14:xfrm>
          </p:contentPart>
        </mc:Choice>
        <mc:Fallback>
          <p:pic>
            <p:nvPicPr>
              <p:cNvPr id="66" name="Ink 65">
                <a:extLst>
                  <a:ext uri="{FF2B5EF4-FFF2-40B4-BE49-F238E27FC236}">
                    <a16:creationId xmlns:a16="http://schemas.microsoft.com/office/drawing/2014/main" id="{216AF13E-71D8-43B8-8DD9-DC24B8E29F7F}"/>
                  </a:ext>
                </a:extLst>
              </p:cNvPr>
              <p:cNvPicPr/>
              <p:nvPr/>
            </p:nvPicPr>
            <p:blipFill>
              <a:blip r:embed="rId48"/>
              <a:stretch>
                <a:fillRect/>
              </a:stretch>
            </p:blipFill>
            <p:spPr>
              <a:xfrm>
                <a:off x="7680360" y="4796565"/>
                <a:ext cx="2192760" cy="235800"/>
              </a:xfrm>
              <a:prstGeom prst="rect">
                <a:avLst/>
              </a:prstGeom>
            </p:spPr>
          </p:pic>
        </mc:Fallback>
      </mc:AlternateContent>
      <p:grpSp>
        <p:nvGrpSpPr>
          <p:cNvPr id="73" name="Group 72">
            <a:extLst>
              <a:ext uri="{FF2B5EF4-FFF2-40B4-BE49-F238E27FC236}">
                <a16:creationId xmlns:a16="http://schemas.microsoft.com/office/drawing/2014/main" id="{92350A1E-40FD-4AAC-BBE3-29F3DAB50214}"/>
              </a:ext>
            </a:extLst>
          </p:cNvPr>
          <p:cNvGrpSpPr/>
          <p:nvPr/>
        </p:nvGrpSpPr>
        <p:grpSpPr>
          <a:xfrm>
            <a:off x="10029360" y="4785765"/>
            <a:ext cx="831240" cy="324360"/>
            <a:chOff x="10029360" y="4785765"/>
            <a:chExt cx="831240" cy="324360"/>
          </a:xfrm>
        </p:grpSpPr>
        <mc:AlternateContent xmlns:mc="http://schemas.openxmlformats.org/markup-compatibility/2006">
          <mc:Choice xmlns:p14="http://schemas.microsoft.com/office/powerpoint/2010/main" Requires="p14">
            <p:contentPart p14:bwMode="auto" r:id="rId49">
              <p14:nvContentPartPr>
                <p14:cNvPr id="67" name="Ink 66">
                  <a:extLst>
                    <a:ext uri="{FF2B5EF4-FFF2-40B4-BE49-F238E27FC236}">
                      <a16:creationId xmlns:a16="http://schemas.microsoft.com/office/drawing/2014/main" id="{6D35C601-1A67-46A3-9017-BF744C49DBB2}"/>
                    </a:ext>
                  </a:extLst>
                </p14:cNvPr>
                <p14:cNvContentPartPr/>
                <p14:nvPr/>
              </p14:nvContentPartPr>
              <p14:xfrm>
                <a:off x="10029360" y="4885845"/>
                <a:ext cx="205920" cy="360"/>
              </p14:xfrm>
            </p:contentPart>
          </mc:Choice>
          <mc:Fallback>
            <p:pic>
              <p:nvPicPr>
                <p:cNvPr id="67" name="Ink 66">
                  <a:extLst>
                    <a:ext uri="{FF2B5EF4-FFF2-40B4-BE49-F238E27FC236}">
                      <a16:creationId xmlns:a16="http://schemas.microsoft.com/office/drawing/2014/main" id="{6D35C601-1A67-46A3-9017-BF744C49DBB2}"/>
                    </a:ext>
                  </a:extLst>
                </p:cNvPr>
                <p:cNvPicPr/>
                <p:nvPr/>
              </p:nvPicPr>
              <p:blipFill>
                <a:blip r:embed="rId50"/>
                <a:stretch>
                  <a:fillRect/>
                </a:stretch>
              </p:blipFill>
              <p:spPr>
                <a:xfrm>
                  <a:off x="10020720" y="4876845"/>
                  <a:ext cx="223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8" name="Ink 67">
                  <a:extLst>
                    <a:ext uri="{FF2B5EF4-FFF2-40B4-BE49-F238E27FC236}">
                      <a16:creationId xmlns:a16="http://schemas.microsoft.com/office/drawing/2014/main" id="{89097187-FED7-47A3-967D-040BA3A7A62B}"/>
                    </a:ext>
                  </a:extLst>
                </p14:cNvPr>
                <p14:cNvContentPartPr/>
                <p14:nvPr/>
              </p14:nvContentPartPr>
              <p14:xfrm>
                <a:off x="10210440" y="4828965"/>
                <a:ext cx="119160" cy="155160"/>
              </p14:xfrm>
            </p:contentPart>
          </mc:Choice>
          <mc:Fallback>
            <p:pic>
              <p:nvPicPr>
                <p:cNvPr id="68" name="Ink 67">
                  <a:extLst>
                    <a:ext uri="{FF2B5EF4-FFF2-40B4-BE49-F238E27FC236}">
                      <a16:creationId xmlns:a16="http://schemas.microsoft.com/office/drawing/2014/main" id="{89097187-FED7-47A3-967D-040BA3A7A62B}"/>
                    </a:ext>
                  </a:extLst>
                </p:cNvPr>
                <p:cNvPicPr/>
                <p:nvPr/>
              </p:nvPicPr>
              <p:blipFill>
                <a:blip r:embed="rId52"/>
                <a:stretch>
                  <a:fillRect/>
                </a:stretch>
              </p:blipFill>
              <p:spPr>
                <a:xfrm>
                  <a:off x="10201800" y="4819965"/>
                  <a:ext cx="1368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2" name="Ink 71">
                  <a:extLst>
                    <a:ext uri="{FF2B5EF4-FFF2-40B4-BE49-F238E27FC236}">
                      <a16:creationId xmlns:a16="http://schemas.microsoft.com/office/drawing/2014/main" id="{C9CD0649-E575-4163-B605-7873C49DC809}"/>
                    </a:ext>
                  </a:extLst>
                </p14:cNvPr>
                <p14:cNvContentPartPr/>
                <p14:nvPr/>
              </p14:nvContentPartPr>
              <p14:xfrm>
                <a:off x="10334280" y="4785765"/>
                <a:ext cx="526320" cy="324360"/>
              </p14:xfrm>
            </p:contentPart>
          </mc:Choice>
          <mc:Fallback>
            <p:pic>
              <p:nvPicPr>
                <p:cNvPr id="72" name="Ink 71">
                  <a:extLst>
                    <a:ext uri="{FF2B5EF4-FFF2-40B4-BE49-F238E27FC236}">
                      <a16:creationId xmlns:a16="http://schemas.microsoft.com/office/drawing/2014/main" id="{C9CD0649-E575-4163-B605-7873C49DC809}"/>
                    </a:ext>
                  </a:extLst>
                </p:cNvPr>
                <p:cNvPicPr/>
                <p:nvPr/>
              </p:nvPicPr>
              <p:blipFill>
                <a:blip r:embed="rId54"/>
                <a:stretch>
                  <a:fillRect/>
                </a:stretch>
              </p:blipFill>
              <p:spPr>
                <a:xfrm>
                  <a:off x="10325640" y="4776765"/>
                  <a:ext cx="543960" cy="34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75" name="Ink 74">
                <a:extLst>
                  <a:ext uri="{FF2B5EF4-FFF2-40B4-BE49-F238E27FC236}">
                    <a16:creationId xmlns:a16="http://schemas.microsoft.com/office/drawing/2014/main" id="{72466C48-715E-4F9F-8F9E-534AA1030238}"/>
                  </a:ext>
                </a:extLst>
              </p14:cNvPr>
              <p14:cNvContentPartPr/>
              <p14:nvPr/>
            </p14:nvContentPartPr>
            <p14:xfrm>
              <a:off x="4581120" y="5399565"/>
              <a:ext cx="1365840" cy="10800"/>
            </p14:xfrm>
          </p:contentPart>
        </mc:Choice>
        <mc:Fallback>
          <p:pic>
            <p:nvPicPr>
              <p:cNvPr id="75" name="Ink 74">
                <a:extLst>
                  <a:ext uri="{FF2B5EF4-FFF2-40B4-BE49-F238E27FC236}">
                    <a16:creationId xmlns:a16="http://schemas.microsoft.com/office/drawing/2014/main" id="{72466C48-715E-4F9F-8F9E-534AA1030238}"/>
                  </a:ext>
                </a:extLst>
              </p:cNvPr>
              <p:cNvPicPr/>
              <p:nvPr/>
            </p:nvPicPr>
            <p:blipFill>
              <a:blip r:embed="rId56"/>
              <a:stretch>
                <a:fillRect/>
              </a:stretch>
            </p:blipFill>
            <p:spPr>
              <a:xfrm>
                <a:off x="4527480" y="5291925"/>
                <a:ext cx="1473480" cy="226440"/>
              </a:xfrm>
              <a:prstGeom prst="rect">
                <a:avLst/>
              </a:prstGeom>
            </p:spPr>
          </p:pic>
        </mc:Fallback>
      </mc:AlternateContent>
      <p:grpSp>
        <p:nvGrpSpPr>
          <p:cNvPr id="80" name="Group 79">
            <a:extLst>
              <a:ext uri="{FF2B5EF4-FFF2-40B4-BE49-F238E27FC236}">
                <a16:creationId xmlns:a16="http://schemas.microsoft.com/office/drawing/2014/main" id="{AC8F7D7B-5384-46A8-90D2-A8414879591B}"/>
              </a:ext>
            </a:extLst>
          </p:cNvPr>
          <p:cNvGrpSpPr/>
          <p:nvPr/>
        </p:nvGrpSpPr>
        <p:grpSpPr>
          <a:xfrm>
            <a:off x="4990800" y="5362125"/>
            <a:ext cx="779040" cy="606240"/>
            <a:chOff x="4990800" y="5362125"/>
            <a:chExt cx="779040" cy="606240"/>
          </a:xfrm>
        </p:grpSpPr>
        <mc:AlternateContent xmlns:mc="http://schemas.openxmlformats.org/markup-compatibility/2006">
          <mc:Choice xmlns:p14="http://schemas.microsoft.com/office/powerpoint/2010/main" Requires="p14">
            <p:contentPart p14:bwMode="auto" r:id="rId57">
              <p14:nvContentPartPr>
                <p14:cNvPr id="76" name="Ink 75">
                  <a:extLst>
                    <a:ext uri="{FF2B5EF4-FFF2-40B4-BE49-F238E27FC236}">
                      <a16:creationId xmlns:a16="http://schemas.microsoft.com/office/drawing/2014/main" id="{E9313979-4E1C-4C01-8A73-FA30085DC5F0}"/>
                    </a:ext>
                  </a:extLst>
                </p14:cNvPr>
                <p14:cNvContentPartPr/>
                <p14:nvPr/>
              </p14:nvContentPartPr>
              <p14:xfrm>
                <a:off x="4990800" y="5362125"/>
                <a:ext cx="108000" cy="284760"/>
              </p14:xfrm>
            </p:contentPart>
          </mc:Choice>
          <mc:Fallback>
            <p:pic>
              <p:nvPicPr>
                <p:cNvPr id="76" name="Ink 75">
                  <a:extLst>
                    <a:ext uri="{FF2B5EF4-FFF2-40B4-BE49-F238E27FC236}">
                      <a16:creationId xmlns:a16="http://schemas.microsoft.com/office/drawing/2014/main" id="{E9313979-4E1C-4C01-8A73-FA30085DC5F0}"/>
                    </a:ext>
                  </a:extLst>
                </p:cNvPr>
                <p:cNvPicPr/>
                <p:nvPr/>
              </p:nvPicPr>
              <p:blipFill>
                <a:blip r:embed="rId58"/>
                <a:stretch>
                  <a:fillRect/>
                </a:stretch>
              </p:blipFill>
              <p:spPr>
                <a:xfrm>
                  <a:off x="4982160" y="5353125"/>
                  <a:ext cx="1256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7" name="Ink 76">
                  <a:extLst>
                    <a:ext uri="{FF2B5EF4-FFF2-40B4-BE49-F238E27FC236}">
                      <a16:creationId xmlns:a16="http://schemas.microsoft.com/office/drawing/2014/main" id="{E5177401-EF72-4AC9-A488-F8888488DCCE}"/>
                    </a:ext>
                  </a:extLst>
                </p14:cNvPr>
                <p14:cNvContentPartPr/>
                <p14:nvPr/>
              </p14:nvContentPartPr>
              <p14:xfrm>
                <a:off x="5009880" y="5519445"/>
                <a:ext cx="221760" cy="210240"/>
              </p14:xfrm>
            </p:contentPart>
          </mc:Choice>
          <mc:Fallback>
            <p:pic>
              <p:nvPicPr>
                <p:cNvPr id="77" name="Ink 76">
                  <a:extLst>
                    <a:ext uri="{FF2B5EF4-FFF2-40B4-BE49-F238E27FC236}">
                      <a16:creationId xmlns:a16="http://schemas.microsoft.com/office/drawing/2014/main" id="{E5177401-EF72-4AC9-A488-F8888488DCCE}"/>
                    </a:ext>
                  </a:extLst>
                </p:cNvPr>
                <p:cNvPicPr/>
                <p:nvPr/>
              </p:nvPicPr>
              <p:blipFill>
                <a:blip r:embed="rId60"/>
                <a:stretch>
                  <a:fillRect/>
                </a:stretch>
              </p:blipFill>
              <p:spPr>
                <a:xfrm>
                  <a:off x="5001240" y="5510805"/>
                  <a:ext cx="2394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8" name="Ink 77">
                  <a:extLst>
                    <a:ext uri="{FF2B5EF4-FFF2-40B4-BE49-F238E27FC236}">
                      <a16:creationId xmlns:a16="http://schemas.microsoft.com/office/drawing/2014/main" id="{92FD99A8-6DF9-4B07-A4BC-AD63EA82AAAF}"/>
                    </a:ext>
                  </a:extLst>
                </p14:cNvPr>
                <p14:cNvContentPartPr/>
                <p14:nvPr/>
              </p14:nvContentPartPr>
              <p14:xfrm>
                <a:off x="5324160" y="5590725"/>
                <a:ext cx="445680" cy="377640"/>
              </p14:xfrm>
            </p:contentPart>
          </mc:Choice>
          <mc:Fallback>
            <p:pic>
              <p:nvPicPr>
                <p:cNvPr id="78" name="Ink 77">
                  <a:extLst>
                    <a:ext uri="{FF2B5EF4-FFF2-40B4-BE49-F238E27FC236}">
                      <a16:creationId xmlns:a16="http://schemas.microsoft.com/office/drawing/2014/main" id="{92FD99A8-6DF9-4B07-A4BC-AD63EA82AAAF}"/>
                    </a:ext>
                  </a:extLst>
                </p:cNvPr>
                <p:cNvPicPr/>
                <p:nvPr/>
              </p:nvPicPr>
              <p:blipFill>
                <a:blip r:embed="rId62"/>
                <a:stretch>
                  <a:fillRect/>
                </a:stretch>
              </p:blipFill>
              <p:spPr>
                <a:xfrm>
                  <a:off x="5315520" y="5581725"/>
                  <a:ext cx="46332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9" name="Ink 78">
                  <a:extLst>
                    <a:ext uri="{FF2B5EF4-FFF2-40B4-BE49-F238E27FC236}">
                      <a16:creationId xmlns:a16="http://schemas.microsoft.com/office/drawing/2014/main" id="{23D0E86B-F56A-4BDA-BEAA-D4D56DF7CBA5}"/>
                    </a:ext>
                  </a:extLst>
                </p14:cNvPr>
                <p14:cNvContentPartPr/>
                <p14:nvPr/>
              </p14:nvContentPartPr>
              <p14:xfrm>
                <a:off x="5324160" y="5552925"/>
                <a:ext cx="324360" cy="285840"/>
              </p14:xfrm>
            </p:contentPart>
          </mc:Choice>
          <mc:Fallback>
            <p:pic>
              <p:nvPicPr>
                <p:cNvPr id="79" name="Ink 78">
                  <a:extLst>
                    <a:ext uri="{FF2B5EF4-FFF2-40B4-BE49-F238E27FC236}">
                      <a16:creationId xmlns:a16="http://schemas.microsoft.com/office/drawing/2014/main" id="{23D0E86B-F56A-4BDA-BEAA-D4D56DF7CBA5}"/>
                    </a:ext>
                  </a:extLst>
                </p:cNvPr>
                <p:cNvPicPr/>
                <p:nvPr/>
              </p:nvPicPr>
              <p:blipFill>
                <a:blip r:embed="rId64"/>
                <a:stretch>
                  <a:fillRect/>
                </a:stretch>
              </p:blipFill>
              <p:spPr>
                <a:xfrm>
                  <a:off x="5315160" y="5543925"/>
                  <a:ext cx="342000" cy="303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81" name="Ink 80">
                <a:extLst>
                  <a:ext uri="{FF2B5EF4-FFF2-40B4-BE49-F238E27FC236}">
                    <a16:creationId xmlns:a16="http://schemas.microsoft.com/office/drawing/2014/main" id="{33EC0FD4-C120-4107-B267-F25F5F846A43}"/>
                  </a:ext>
                </a:extLst>
              </p14:cNvPr>
              <p14:cNvContentPartPr/>
              <p14:nvPr/>
            </p14:nvContentPartPr>
            <p14:xfrm>
              <a:off x="6133800" y="6019485"/>
              <a:ext cx="685080" cy="19800"/>
            </p14:xfrm>
          </p:contentPart>
        </mc:Choice>
        <mc:Fallback>
          <p:pic>
            <p:nvPicPr>
              <p:cNvPr id="81" name="Ink 80">
                <a:extLst>
                  <a:ext uri="{FF2B5EF4-FFF2-40B4-BE49-F238E27FC236}">
                    <a16:creationId xmlns:a16="http://schemas.microsoft.com/office/drawing/2014/main" id="{33EC0FD4-C120-4107-B267-F25F5F846A43}"/>
                  </a:ext>
                </a:extLst>
              </p:cNvPr>
              <p:cNvPicPr/>
              <p:nvPr/>
            </p:nvPicPr>
            <p:blipFill>
              <a:blip r:embed="rId66"/>
              <a:stretch>
                <a:fillRect/>
              </a:stretch>
            </p:blipFill>
            <p:spPr>
              <a:xfrm>
                <a:off x="6080160" y="5911485"/>
                <a:ext cx="7927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82" name="Ink 81">
                <a:extLst>
                  <a:ext uri="{FF2B5EF4-FFF2-40B4-BE49-F238E27FC236}">
                    <a16:creationId xmlns:a16="http://schemas.microsoft.com/office/drawing/2014/main" id="{4C3EDADC-62E4-4A6C-8E77-E7CD9F1CC7B4}"/>
                  </a:ext>
                </a:extLst>
              </p14:cNvPr>
              <p14:cNvContentPartPr/>
              <p14:nvPr/>
            </p14:nvContentPartPr>
            <p14:xfrm>
              <a:off x="3257040" y="6028845"/>
              <a:ext cx="1495800" cy="360"/>
            </p14:xfrm>
          </p:contentPart>
        </mc:Choice>
        <mc:Fallback>
          <p:pic>
            <p:nvPicPr>
              <p:cNvPr id="82" name="Ink 81">
                <a:extLst>
                  <a:ext uri="{FF2B5EF4-FFF2-40B4-BE49-F238E27FC236}">
                    <a16:creationId xmlns:a16="http://schemas.microsoft.com/office/drawing/2014/main" id="{4C3EDADC-62E4-4A6C-8E77-E7CD9F1CC7B4}"/>
                  </a:ext>
                </a:extLst>
              </p:cNvPr>
              <p:cNvPicPr/>
              <p:nvPr/>
            </p:nvPicPr>
            <p:blipFill>
              <a:blip r:embed="rId68"/>
              <a:stretch>
                <a:fillRect/>
              </a:stretch>
            </p:blipFill>
            <p:spPr>
              <a:xfrm>
                <a:off x="3203400" y="5920845"/>
                <a:ext cx="1603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84" name="Ink 83">
                <a:extLst>
                  <a:ext uri="{FF2B5EF4-FFF2-40B4-BE49-F238E27FC236}">
                    <a16:creationId xmlns:a16="http://schemas.microsoft.com/office/drawing/2014/main" id="{A62EE8C5-07C6-4BEC-9D29-CE75DC271EAD}"/>
                  </a:ext>
                </a:extLst>
              </p14:cNvPr>
              <p14:cNvContentPartPr/>
              <p14:nvPr/>
            </p14:nvContentPartPr>
            <p14:xfrm>
              <a:off x="2228520" y="6010125"/>
              <a:ext cx="850680" cy="28800"/>
            </p14:xfrm>
          </p:contentPart>
        </mc:Choice>
        <mc:Fallback>
          <p:pic>
            <p:nvPicPr>
              <p:cNvPr id="84" name="Ink 83">
                <a:extLst>
                  <a:ext uri="{FF2B5EF4-FFF2-40B4-BE49-F238E27FC236}">
                    <a16:creationId xmlns:a16="http://schemas.microsoft.com/office/drawing/2014/main" id="{A62EE8C5-07C6-4BEC-9D29-CE75DC271EAD}"/>
                  </a:ext>
                </a:extLst>
              </p:cNvPr>
              <p:cNvPicPr/>
              <p:nvPr/>
            </p:nvPicPr>
            <p:blipFill>
              <a:blip r:embed="rId70"/>
              <a:stretch>
                <a:fillRect/>
              </a:stretch>
            </p:blipFill>
            <p:spPr>
              <a:xfrm>
                <a:off x="2174880" y="5902125"/>
                <a:ext cx="958320" cy="244440"/>
              </a:xfrm>
              <a:prstGeom prst="rect">
                <a:avLst/>
              </a:prstGeom>
            </p:spPr>
          </p:pic>
        </mc:Fallback>
      </mc:AlternateContent>
      <p:grpSp>
        <p:nvGrpSpPr>
          <p:cNvPr id="102" name="Group 101">
            <a:extLst>
              <a:ext uri="{FF2B5EF4-FFF2-40B4-BE49-F238E27FC236}">
                <a16:creationId xmlns:a16="http://schemas.microsoft.com/office/drawing/2014/main" id="{A69383DA-1038-4542-BDD4-AB2B9B1D23A5}"/>
              </a:ext>
            </a:extLst>
          </p:cNvPr>
          <p:cNvGrpSpPr/>
          <p:nvPr/>
        </p:nvGrpSpPr>
        <p:grpSpPr>
          <a:xfrm>
            <a:off x="3155609" y="5536231"/>
            <a:ext cx="223200" cy="451440"/>
            <a:chOff x="3155609" y="5536231"/>
            <a:chExt cx="223200" cy="451440"/>
          </a:xfrm>
        </p:grpSpPr>
        <mc:AlternateContent xmlns:mc="http://schemas.openxmlformats.org/markup-compatibility/2006">
          <mc:Choice xmlns:p14="http://schemas.microsoft.com/office/powerpoint/2010/main" Requires="p14">
            <p:contentPart p14:bwMode="auto" r:id="rId71">
              <p14:nvContentPartPr>
                <p14:cNvPr id="98" name="Ink 97">
                  <a:extLst>
                    <a:ext uri="{FF2B5EF4-FFF2-40B4-BE49-F238E27FC236}">
                      <a16:creationId xmlns:a16="http://schemas.microsoft.com/office/drawing/2014/main" id="{8EA4D755-F7F4-477D-8ADE-5278D6835ABE}"/>
                    </a:ext>
                  </a:extLst>
                </p14:cNvPr>
                <p14:cNvContentPartPr/>
                <p14:nvPr/>
              </p14:nvContentPartPr>
              <p14:xfrm>
                <a:off x="3155609" y="5536231"/>
                <a:ext cx="76680" cy="355680"/>
              </p14:xfrm>
            </p:contentPart>
          </mc:Choice>
          <mc:Fallback>
            <p:pic>
              <p:nvPicPr>
                <p:cNvPr id="98" name="Ink 97">
                  <a:extLst>
                    <a:ext uri="{FF2B5EF4-FFF2-40B4-BE49-F238E27FC236}">
                      <a16:creationId xmlns:a16="http://schemas.microsoft.com/office/drawing/2014/main" id="{8EA4D755-F7F4-477D-8ADE-5278D6835ABE}"/>
                    </a:ext>
                  </a:extLst>
                </p:cNvPr>
                <p:cNvPicPr/>
                <p:nvPr/>
              </p:nvPicPr>
              <p:blipFill>
                <a:blip r:embed="rId72"/>
                <a:stretch>
                  <a:fillRect/>
                </a:stretch>
              </p:blipFill>
              <p:spPr>
                <a:xfrm>
                  <a:off x="3146609" y="5527231"/>
                  <a:ext cx="9432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99" name="Ink 98">
                  <a:extLst>
                    <a:ext uri="{FF2B5EF4-FFF2-40B4-BE49-F238E27FC236}">
                      <a16:creationId xmlns:a16="http://schemas.microsoft.com/office/drawing/2014/main" id="{26E8E131-1F6F-4229-B5E5-FE1F4C26FE2D}"/>
                    </a:ext>
                  </a:extLst>
                </p14:cNvPr>
                <p14:cNvContentPartPr/>
                <p14:nvPr/>
              </p14:nvContentPartPr>
              <p14:xfrm>
                <a:off x="3244169" y="5987311"/>
                <a:ext cx="360" cy="360"/>
              </p14:xfrm>
            </p:contentPart>
          </mc:Choice>
          <mc:Fallback>
            <p:pic>
              <p:nvPicPr>
                <p:cNvPr id="99" name="Ink 98">
                  <a:extLst>
                    <a:ext uri="{FF2B5EF4-FFF2-40B4-BE49-F238E27FC236}">
                      <a16:creationId xmlns:a16="http://schemas.microsoft.com/office/drawing/2014/main" id="{26E8E131-1F6F-4229-B5E5-FE1F4C26FE2D}"/>
                    </a:ext>
                  </a:extLst>
                </p:cNvPr>
                <p:cNvPicPr/>
                <p:nvPr/>
              </p:nvPicPr>
              <p:blipFill>
                <a:blip r:embed="rId8"/>
                <a:stretch>
                  <a:fillRect/>
                </a:stretch>
              </p:blipFill>
              <p:spPr>
                <a:xfrm>
                  <a:off x="3235529" y="597867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0" name="Ink 99">
                  <a:extLst>
                    <a:ext uri="{FF2B5EF4-FFF2-40B4-BE49-F238E27FC236}">
                      <a16:creationId xmlns:a16="http://schemas.microsoft.com/office/drawing/2014/main" id="{C295E12A-52DD-4EC6-AC7E-042D293B2079}"/>
                    </a:ext>
                  </a:extLst>
                </p14:cNvPr>
                <p14:cNvContentPartPr/>
                <p14:nvPr/>
              </p14:nvContentPartPr>
              <p14:xfrm>
                <a:off x="3317969" y="5581951"/>
                <a:ext cx="60840" cy="360720"/>
              </p14:xfrm>
            </p:contentPart>
          </mc:Choice>
          <mc:Fallback>
            <p:pic>
              <p:nvPicPr>
                <p:cNvPr id="100" name="Ink 99">
                  <a:extLst>
                    <a:ext uri="{FF2B5EF4-FFF2-40B4-BE49-F238E27FC236}">
                      <a16:creationId xmlns:a16="http://schemas.microsoft.com/office/drawing/2014/main" id="{C295E12A-52DD-4EC6-AC7E-042D293B2079}"/>
                    </a:ext>
                  </a:extLst>
                </p:cNvPr>
                <p:cNvPicPr/>
                <p:nvPr/>
              </p:nvPicPr>
              <p:blipFill>
                <a:blip r:embed="rId75"/>
                <a:stretch>
                  <a:fillRect/>
                </a:stretch>
              </p:blipFill>
              <p:spPr>
                <a:xfrm>
                  <a:off x="3308969" y="5573311"/>
                  <a:ext cx="7848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1" name="Ink 100">
                  <a:extLst>
                    <a:ext uri="{FF2B5EF4-FFF2-40B4-BE49-F238E27FC236}">
                      <a16:creationId xmlns:a16="http://schemas.microsoft.com/office/drawing/2014/main" id="{9D9DC2DD-A377-4845-A3E0-B0E06CC8D720}"/>
                    </a:ext>
                  </a:extLst>
                </p14:cNvPr>
                <p14:cNvContentPartPr/>
                <p14:nvPr/>
              </p14:nvContentPartPr>
              <p14:xfrm>
                <a:off x="3362249" y="5943391"/>
                <a:ext cx="15120" cy="11880"/>
              </p14:xfrm>
            </p:contentPart>
          </mc:Choice>
          <mc:Fallback>
            <p:pic>
              <p:nvPicPr>
                <p:cNvPr id="101" name="Ink 100">
                  <a:extLst>
                    <a:ext uri="{FF2B5EF4-FFF2-40B4-BE49-F238E27FC236}">
                      <a16:creationId xmlns:a16="http://schemas.microsoft.com/office/drawing/2014/main" id="{9D9DC2DD-A377-4845-A3E0-B0E06CC8D720}"/>
                    </a:ext>
                  </a:extLst>
                </p:cNvPr>
                <p:cNvPicPr/>
                <p:nvPr/>
              </p:nvPicPr>
              <p:blipFill>
                <a:blip r:embed="rId77"/>
                <a:stretch>
                  <a:fillRect/>
                </a:stretch>
              </p:blipFill>
              <p:spPr>
                <a:xfrm>
                  <a:off x="3353609" y="5934391"/>
                  <a:ext cx="32760" cy="29520"/>
                </a:xfrm>
                <a:prstGeom prst="rect">
                  <a:avLst/>
                </a:prstGeom>
              </p:spPr>
            </p:pic>
          </mc:Fallback>
        </mc:AlternateContent>
      </p:grpSp>
      <p:grpSp>
        <p:nvGrpSpPr>
          <p:cNvPr id="105" name="Group 104">
            <a:extLst>
              <a:ext uri="{FF2B5EF4-FFF2-40B4-BE49-F238E27FC236}">
                <a16:creationId xmlns:a16="http://schemas.microsoft.com/office/drawing/2014/main" id="{2BA94A3E-00DA-422F-8E03-FE67BB8A8540}"/>
              </a:ext>
            </a:extLst>
          </p:cNvPr>
          <p:cNvGrpSpPr/>
          <p:nvPr/>
        </p:nvGrpSpPr>
        <p:grpSpPr>
          <a:xfrm>
            <a:off x="6708809" y="6193951"/>
            <a:ext cx="288360" cy="276840"/>
            <a:chOff x="6708809" y="6193951"/>
            <a:chExt cx="288360" cy="276840"/>
          </a:xfrm>
        </p:grpSpPr>
        <mc:AlternateContent xmlns:mc="http://schemas.openxmlformats.org/markup-compatibility/2006">
          <mc:Choice xmlns:p14="http://schemas.microsoft.com/office/powerpoint/2010/main" Requires="p14">
            <p:contentPart p14:bwMode="auto" r:id="rId78">
              <p14:nvContentPartPr>
                <p14:cNvPr id="103" name="Ink 102">
                  <a:extLst>
                    <a:ext uri="{FF2B5EF4-FFF2-40B4-BE49-F238E27FC236}">
                      <a16:creationId xmlns:a16="http://schemas.microsoft.com/office/drawing/2014/main" id="{E873C11D-F731-4B99-AA3A-5FD82E6D5A57}"/>
                    </a:ext>
                  </a:extLst>
                </p14:cNvPr>
                <p14:cNvContentPartPr/>
                <p14:nvPr/>
              </p14:nvContentPartPr>
              <p14:xfrm>
                <a:off x="6724649" y="6193951"/>
                <a:ext cx="272520" cy="276840"/>
              </p14:xfrm>
            </p:contentPart>
          </mc:Choice>
          <mc:Fallback>
            <p:pic>
              <p:nvPicPr>
                <p:cNvPr id="103" name="Ink 102">
                  <a:extLst>
                    <a:ext uri="{FF2B5EF4-FFF2-40B4-BE49-F238E27FC236}">
                      <a16:creationId xmlns:a16="http://schemas.microsoft.com/office/drawing/2014/main" id="{E873C11D-F731-4B99-AA3A-5FD82E6D5A57}"/>
                    </a:ext>
                  </a:extLst>
                </p:cNvPr>
                <p:cNvPicPr/>
                <p:nvPr/>
              </p:nvPicPr>
              <p:blipFill>
                <a:blip r:embed="rId79"/>
                <a:stretch>
                  <a:fillRect/>
                </a:stretch>
              </p:blipFill>
              <p:spPr>
                <a:xfrm>
                  <a:off x="6716009" y="6185311"/>
                  <a:ext cx="2901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4" name="Ink 103">
                  <a:extLst>
                    <a:ext uri="{FF2B5EF4-FFF2-40B4-BE49-F238E27FC236}">
                      <a16:creationId xmlns:a16="http://schemas.microsoft.com/office/drawing/2014/main" id="{1149BBF0-FA74-4CF6-B547-F4BFCD1EB2C8}"/>
                    </a:ext>
                  </a:extLst>
                </p14:cNvPr>
                <p14:cNvContentPartPr/>
                <p14:nvPr/>
              </p14:nvContentPartPr>
              <p14:xfrm>
                <a:off x="6708809" y="6219871"/>
                <a:ext cx="252000" cy="237960"/>
              </p14:xfrm>
            </p:contentPart>
          </mc:Choice>
          <mc:Fallback>
            <p:pic>
              <p:nvPicPr>
                <p:cNvPr id="104" name="Ink 103">
                  <a:extLst>
                    <a:ext uri="{FF2B5EF4-FFF2-40B4-BE49-F238E27FC236}">
                      <a16:creationId xmlns:a16="http://schemas.microsoft.com/office/drawing/2014/main" id="{1149BBF0-FA74-4CF6-B547-F4BFCD1EB2C8}"/>
                    </a:ext>
                  </a:extLst>
                </p:cNvPr>
                <p:cNvPicPr/>
                <p:nvPr/>
              </p:nvPicPr>
              <p:blipFill>
                <a:blip r:embed="rId81"/>
                <a:stretch>
                  <a:fillRect/>
                </a:stretch>
              </p:blipFill>
              <p:spPr>
                <a:xfrm>
                  <a:off x="6700169" y="6210871"/>
                  <a:ext cx="269640" cy="25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2">
            <p14:nvContentPartPr>
              <p14:cNvPr id="110" name="Ink 109">
                <a:extLst>
                  <a:ext uri="{FF2B5EF4-FFF2-40B4-BE49-F238E27FC236}">
                    <a16:creationId xmlns:a16="http://schemas.microsoft.com/office/drawing/2014/main" id="{0CBB5829-76EE-43A0-A301-1B1E7F84E353}"/>
                  </a:ext>
                </a:extLst>
              </p14:cNvPr>
              <p14:cNvContentPartPr/>
              <p14:nvPr/>
            </p14:nvContentPartPr>
            <p14:xfrm>
              <a:off x="58529" y="147391"/>
              <a:ext cx="862920" cy="6395400"/>
            </p14:xfrm>
          </p:contentPart>
        </mc:Choice>
        <mc:Fallback>
          <p:pic>
            <p:nvPicPr>
              <p:cNvPr id="110" name="Ink 109">
                <a:extLst>
                  <a:ext uri="{FF2B5EF4-FFF2-40B4-BE49-F238E27FC236}">
                    <a16:creationId xmlns:a16="http://schemas.microsoft.com/office/drawing/2014/main" id="{0CBB5829-76EE-43A0-A301-1B1E7F84E353}"/>
                  </a:ext>
                </a:extLst>
              </p:cNvPr>
              <p:cNvPicPr/>
              <p:nvPr/>
            </p:nvPicPr>
            <p:blipFill>
              <a:blip r:embed="rId83"/>
              <a:stretch>
                <a:fillRect/>
              </a:stretch>
            </p:blipFill>
            <p:spPr>
              <a:xfrm>
                <a:off x="54209" y="143071"/>
                <a:ext cx="871560" cy="6404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1" name="Ink 110">
                <a:extLst>
                  <a:ext uri="{FF2B5EF4-FFF2-40B4-BE49-F238E27FC236}">
                    <a16:creationId xmlns:a16="http://schemas.microsoft.com/office/drawing/2014/main" id="{025FD314-FA3B-4262-BB82-10446167BF87}"/>
                  </a:ext>
                </a:extLst>
              </p14:cNvPr>
              <p14:cNvContentPartPr/>
              <p14:nvPr/>
            </p14:nvContentPartPr>
            <p14:xfrm>
              <a:off x="4851929" y="737071"/>
              <a:ext cx="1178640" cy="360"/>
            </p14:xfrm>
          </p:contentPart>
        </mc:Choice>
        <mc:Fallback>
          <p:pic>
            <p:nvPicPr>
              <p:cNvPr id="111" name="Ink 110">
                <a:extLst>
                  <a:ext uri="{FF2B5EF4-FFF2-40B4-BE49-F238E27FC236}">
                    <a16:creationId xmlns:a16="http://schemas.microsoft.com/office/drawing/2014/main" id="{025FD314-FA3B-4262-BB82-10446167BF87}"/>
                  </a:ext>
                </a:extLst>
              </p:cNvPr>
              <p:cNvPicPr/>
              <p:nvPr/>
            </p:nvPicPr>
            <p:blipFill>
              <a:blip r:embed="rId85"/>
              <a:stretch>
                <a:fillRect/>
              </a:stretch>
            </p:blipFill>
            <p:spPr>
              <a:xfrm>
                <a:off x="4797929" y="629071"/>
                <a:ext cx="1286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2" name="Ink 111">
                <a:extLst>
                  <a:ext uri="{FF2B5EF4-FFF2-40B4-BE49-F238E27FC236}">
                    <a16:creationId xmlns:a16="http://schemas.microsoft.com/office/drawing/2014/main" id="{7139DF1F-03E6-4388-9CAA-10D1D06A14E5}"/>
                  </a:ext>
                </a:extLst>
              </p14:cNvPr>
              <p14:cNvContentPartPr/>
              <p14:nvPr/>
            </p14:nvContentPartPr>
            <p14:xfrm>
              <a:off x="3229409" y="1266271"/>
              <a:ext cx="487440" cy="2170080"/>
            </p14:xfrm>
          </p:contentPart>
        </mc:Choice>
        <mc:Fallback>
          <p:pic>
            <p:nvPicPr>
              <p:cNvPr id="112" name="Ink 111">
                <a:extLst>
                  <a:ext uri="{FF2B5EF4-FFF2-40B4-BE49-F238E27FC236}">
                    <a16:creationId xmlns:a16="http://schemas.microsoft.com/office/drawing/2014/main" id="{7139DF1F-03E6-4388-9CAA-10D1D06A14E5}"/>
                  </a:ext>
                </a:extLst>
              </p:cNvPr>
              <p:cNvPicPr/>
              <p:nvPr/>
            </p:nvPicPr>
            <p:blipFill>
              <a:blip r:embed="rId87"/>
              <a:stretch>
                <a:fillRect/>
              </a:stretch>
            </p:blipFill>
            <p:spPr>
              <a:xfrm>
                <a:off x="3220409" y="1257631"/>
                <a:ext cx="505080" cy="2187720"/>
              </a:xfrm>
              <a:prstGeom prst="rect">
                <a:avLst/>
              </a:prstGeom>
            </p:spPr>
          </p:pic>
        </mc:Fallback>
      </mc:AlternateContent>
      <p:grpSp>
        <p:nvGrpSpPr>
          <p:cNvPr id="126" name="Group 125">
            <a:extLst>
              <a:ext uri="{FF2B5EF4-FFF2-40B4-BE49-F238E27FC236}">
                <a16:creationId xmlns:a16="http://schemas.microsoft.com/office/drawing/2014/main" id="{7CB7B96A-5031-40FA-ADAA-ED79E51B2C5B}"/>
              </a:ext>
            </a:extLst>
          </p:cNvPr>
          <p:cNvGrpSpPr/>
          <p:nvPr/>
        </p:nvGrpSpPr>
        <p:grpSpPr>
          <a:xfrm>
            <a:off x="3111689" y="869551"/>
            <a:ext cx="2214000" cy="320040"/>
            <a:chOff x="3111689" y="869551"/>
            <a:chExt cx="2214000" cy="320040"/>
          </a:xfrm>
        </p:grpSpPr>
        <mc:AlternateContent xmlns:mc="http://schemas.openxmlformats.org/markup-compatibility/2006">
          <mc:Choice xmlns:p14="http://schemas.microsoft.com/office/powerpoint/2010/main" Requires="p14">
            <p:contentPart p14:bwMode="auto" r:id="rId88">
              <p14:nvContentPartPr>
                <p14:cNvPr id="121" name="Ink 120">
                  <a:extLst>
                    <a:ext uri="{FF2B5EF4-FFF2-40B4-BE49-F238E27FC236}">
                      <a16:creationId xmlns:a16="http://schemas.microsoft.com/office/drawing/2014/main" id="{B5EBFD50-D9B4-43CC-B19A-315504A70225}"/>
                    </a:ext>
                  </a:extLst>
                </p14:cNvPr>
                <p14:cNvContentPartPr/>
                <p14:nvPr/>
              </p14:nvContentPartPr>
              <p14:xfrm>
                <a:off x="3111689" y="1093831"/>
                <a:ext cx="210600" cy="88200"/>
              </p14:xfrm>
            </p:contentPart>
          </mc:Choice>
          <mc:Fallback>
            <p:pic>
              <p:nvPicPr>
                <p:cNvPr id="121" name="Ink 120">
                  <a:extLst>
                    <a:ext uri="{FF2B5EF4-FFF2-40B4-BE49-F238E27FC236}">
                      <a16:creationId xmlns:a16="http://schemas.microsoft.com/office/drawing/2014/main" id="{B5EBFD50-D9B4-43CC-B19A-315504A70225}"/>
                    </a:ext>
                  </a:extLst>
                </p:cNvPr>
                <p:cNvPicPr/>
                <p:nvPr/>
              </p:nvPicPr>
              <p:blipFill>
                <a:blip r:embed="rId89"/>
                <a:stretch>
                  <a:fillRect/>
                </a:stretch>
              </p:blipFill>
              <p:spPr>
                <a:xfrm>
                  <a:off x="3102689" y="1085191"/>
                  <a:ext cx="2282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2" name="Ink 121">
                  <a:extLst>
                    <a:ext uri="{FF2B5EF4-FFF2-40B4-BE49-F238E27FC236}">
                      <a16:creationId xmlns:a16="http://schemas.microsoft.com/office/drawing/2014/main" id="{9CA2BF71-2115-46E4-818C-551D6848A23E}"/>
                    </a:ext>
                  </a:extLst>
                </p14:cNvPr>
                <p14:cNvContentPartPr/>
                <p14:nvPr/>
              </p14:nvContentPartPr>
              <p14:xfrm>
                <a:off x="4562129" y="869551"/>
                <a:ext cx="763560" cy="163800"/>
              </p14:xfrm>
            </p:contentPart>
          </mc:Choice>
          <mc:Fallback>
            <p:pic>
              <p:nvPicPr>
                <p:cNvPr id="122" name="Ink 121">
                  <a:extLst>
                    <a:ext uri="{FF2B5EF4-FFF2-40B4-BE49-F238E27FC236}">
                      <a16:creationId xmlns:a16="http://schemas.microsoft.com/office/drawing/2014/main" id="{9CA2BF71-2115-46E4-818C-551D6848A23E}"/>
                    </a:ext>
                  </a:extLst>
                </p:cNvPr>
                <p:cNvPicPr/>
                <p:nvPr/>
              </p:nvPicPr>
              <p:blipFill>
                <a:blip r:embed="rId91"/>
                <a:stretch>
                  <a:fillRect/>
                </a:stretch>
              </p:blipFill>
              <p:spPr>
                <a:xfrm>
                  <a:off x="4553489" y="860911"/>
                  <a:ext cx="7812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3" name="Ink 122">
                  <a:extLst>
                    <a:ext uri="{FF2B5EF4-FFF2-40B4-BE49-F238E27FC236}">
                      <a16:creationId xmlns:a16="http://schemas.microsoft.com/office/drawing/2014/main" id="{629A8098-3B6A-4260-8B97-0C756C1135CB}"/>
                    </a:ext>
                  </a:extLst>
                </p14:cNvPr>
                <p14:cNvContentPartPr/>
                <p14:nvPr/>
              </p14:nvContentPartPr>
              <p14:xfrm>
                <a:off x="4437929" y="899071"/>
                <a:ext cx="192600" cy="194400"/>
              </p14:xfrm>
            </p:contentPart>
          </mc:Choice>
          <mc:Fallback>
            <p:pic>
              <p:nvPicPr>
                <p:cNvPr id="123" name="Ink 122">
                  <a:extLst>
                    <a:ext uri="{FF2B5EF4-FFF2-40B4-BE49-F238E27FC236}">
                      <a16:creationId xmlns:a16="http://schemas.microsoft.com/office/drawing/2014/main" id="{629A8098-3B6A-4260-8B97-0C756C1135CB}"/>
                    </a:ext>
                  </a:extLst>
                </p:cNvPr>
                <p:cNvPicPr/>
                <p:nvPr/>
              </p:nvPicPr>
              <p:blipFill>
                <a:blip r:embed="rId93"/>
                <a:stretch>
                  <a:fillRect/>
                </a:stretch>
              </p:blipFill>
              <p:spPr>
                <a:xfrm>
                  <a:off x="4428929" y="890431"/>
                  <a:ext cx="2102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5" name="Ink 124">
                  <a:extLst>
                    <a:ext uri="{FF2B5EF4-FFF2-40B4-BE49-F238E27FC236}">
                      <a16:creationId xmlns:a16="http://schemas.microsoft.com/office/drawing/2014/main" id="{9DA02D75-0D03-4E21-80A6-F9329F400D19}"/>
                    </a:ext>
                  </a:extLst>
                </p14:cNvPr>
                <p14:cNvContentPartPr/>
                <p14:nvPr/>
              </p14:nvContentPartPr>
              <p14:xfrm>
                <a:off x="3553769" y="875671"/>
                <a:ext cx="504000" cy="313920"/>
              </p14:xfrm>
            </p:contentPart>
          </mc:Choice>
          <mc:Fallback>
            <p:pic>
              <p:nvPicPr>
                <p:cNvPr id="125" name="Ink 124">
                  <a:extLst>
                    <a:ext uri="{FF2B5EF4-FFF2-40B4-BE49-F238E27FC236}">
                      <a16:creationId xmlns:a16="http://schemas.microsoft.com/office/drawing/2014/main" id="{9DA02D75-0D03-4E21-80A6-F9329F400D19}"/>
                    </a:ext>
                  </a:extLst>
                </p:cNvPr>
                <p:cNvPicPr/>
                <p:nvPr/>
              </p:nvPicPr>
              <p:blipFill>
                <a:blip r:embed="rId95"/>
                <a:stretch>
                  <a:fillRect/>
                </a:stretch>
              </p:blipFill>
              <p:spPr>
                <a:xfrm>
                  <a:off x="3544769" y="867031"/>
                  <a:ext cx="521640" cy="331560"/>
                </a:xfrm>
                <a:prstGeom prst="rect">
                  <a:avLst/>
                </a:prstGeom>
              </p:spPr>
            </p:pic>
          </mc:Fallback>
        </mc:AlternateContent>
      </p:grpSp>
    </p:spTree>
    <p:extLst>
      <p:ext uri="{BB962C8B-B14F-4D97-AF65-F5344CB8AC3E}">
        <p14:creationId xmlns:p14="http://schemas.microsoft.com/office/powerpoint/2010/main" val="412943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Areas</a:t>
            </a:r>
          </a:p>
        </p:txBody>
      </p:sp>
      <p:sp>
        <p:nvSpPr>
          <p:cNvPr id="9" name="Content Placeholder 8">
            <a:extLst>
              <a:ext uri="{FF2B5EF4-FFF2-40B4-BE49-F238E27FC236}">
                <a16:creationId xmlns:a16="http://schemas.microsoft.com/office/drawing/2014/main" id="{0913D060-0C51-4636-A0D9-F19BDDADEADE}"/>
              </a:ext>
            </a:extLst>
          </p:cNvPr>
          <p:cNvSpPr>
            <a:spLocks noGrp="1"/>
          </p:cNvSpPr>
          <p:nvPr>
            <p:ph sz="half" idx="2"/>
          </p:nvPr>
        </p:nvSpPr>
        <p:spPr>
          <a:xfrm>
            <a:off x="838200" y="1842856"/>
            <a:ext cx="5029200" cy="4351338"/>
          </a:xfrm>
        </p:spPr>
        <p:txBody>
          <a:bodyPr/>
          <a:lstStyle/>
          <a:p>
            <a:pPr marL="0" indent="0">
              <a:buNone/>
            </a:pPr>
            <a:endParaRPr lang="en-IN" dirty="0"/>
          </a:p>
          <a:p>
            <a:pPr marL="514350" indent="-514350">
              <a:buAutoNum type="romanUcPeriod"/>
            </a:pPr>
            <a:r>
              <a:rPr lang="en-IN" dirty="0"/>
              <a:t>The Internet as a “Source”                       of news.</a:t>
            </a:r>
          </a:p>
          <a:p>
            <a:pPr marL="514350" indent="-514350">
              <a:buAutoNum type="romanUcPeriod"/>
            </a:pPr>
            <a:endParaRPr lang="en-IN" dirty="0"/>
          </a:p>
          <a:p>
            <a:pPr marL="514350" indent="-514350">
              <a:buAutoNum type="romanUcPeriod"/>
            </a:pPr>
            <a:endParaRPr lang="en-IN" dirty="0"/>
          </a:p>
          <a:p>
            <a:pPr marL="514350" indent="-514350">
              <a:buAutoNum type="romanUcPeriod"/>
            </a:pPr>
            <a:endParaRPr lang="en-IN" dirty="0"/>
          </a:p>
          <a:p>
            <a:pPr marL="514350" indent="-514350">
              <a:buAutoNum type="romanUcPeriod"/>
            </a:pPr>
            <a:r>
              <a:rPr lang="en-IN" dirty="0"/>
              <a:t>Journalistic Research Online.</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3EC7E3AD-D3B8-4E16-B66F-5D83DAC5386E}"/>
                  </a:ext>
                </a:extLst>
              </p14:cNvPr>
              <p14:cNvContentPartPr/>
              <p14:nvPr/>
            </p14:nvContentPartPr>
            <p14:xfrm>
              <a:off x="3794848" y="663806"/>
              <a:ext cx="1174320" cy="876600"/>
            </p14:xfrm>
          </p:contentPart>
        </mc:Choice>
        <mc:Fallback>
          <p:pic>
            <p:nvPicPr>
              <p:cNvPr id="11" name="Ink 10">
                <a:extLst>
                  <a:ext uri="{FF2B5EF4-FFF2-40B4-BE49-F238E27FC236}">
                    <a16:creationId xmlns:a16="http://schemas.microsoft.com/office/drawing/2014/main" id="{3EC7E3AD-D3B8-4E16-B66F-5D83DAC5386E}"/>
                  </a:ext>
                </a:extLst>
              </p:cNvPr>
              <p:cNvPicPr/>
              <p:nvPr/>
            </p:nvPicPr>
            <p:blipFill>
              <a:blip r:embed="rId4"/>
              <a:stretch>
                <a:fillRect/>
              </a:stretch>
            </p:blipFill>
            <p:spPr>
              <a:xfrm>
                <a:off x="3785848" y="655166"/>
                <a:ext cx="1191960" cy="894240"/>
              </a:xfrm>
              <a:prstGeom prst="rect">
                <a:avLst/>
              </a:prstGeom>
            </p:spPr>
          </p:pic>
        </mc:Fallback>
      </mc:AlternateContent>
      <p:pic>
        <p:nvPicPr>
          <p:cNvPr id="19" name="Picture 18">
            <a:extLst>
              <a:ext uri="{FF2B5EF4-FFF2-40B4-BE49-F238E27FC236}">
                <a16:creationId xmlns:a16="http://schemas.microsoft.com/office/drawing/2014/main" id="{0A38ED10-C1DD-49BF-BEFC-C43215EC2733}"/>
              </a:ext>
            </a:extLst>
          </p:cNvPr>
          <p:cNvPicPr>
            <a:picLocks noChangeAspect="1"/>
          </p:cNvPicPr>
          <p:nvPr/>
        </p:nvPicPr>
        <p:blipFill>
          <a:blip r:embed="rId5"/>
          <a:stretch>
            <a:fillRect/>
          </a:stretch>
        </p:blipFill>
        <p:spPr>
          <a:xfrm>
            <a:off x="6946803" y="2418954"/>
            <a:ext cx="2323731" cy="710364"/>
          </a:xfrm>
          <a:prstGeom prst="rect">
            <a:avLst/>
          </a:prstGeom>
        </p:spPr>
      </p:pic>
      <p:pic>
        <p:nvPicPr>
          <p:cNvPr id="21" name="Picture 20">
            <a:extLst>
              <a:ext uri="{FF2B5EF4-FFF2-40B4-BE49-F238E27FC236}">
                <a16:creationId xmlns:a16="http://schemas.microsoft.com/office/drawing/2014/main" id="{A8A0FC2E-AAE3-435D-B1BA-FC1014885588}"/>
              </a:ext>
            </a:extLst>
          </p:cNvPr>
          <p:cNvPicPr>
            <a:picLocks noChangeAspect="1"/>
          </p:cNvPicPr>
          <p:nvPr/>
        </p:nvPicPr>
        <p:blipFill rotWithShape="1">
          <a:blip r:embed="rId6"/>
          <a:srcRect t="23209"/>
          <a:stretch/>
        </p:blipFill>
        <p:spPr>
          <a:xfrm>
            <a:off x="6726964" y="1790989"/>
            <a:ext cx="3534667" cy="485714"/>
          </a:xfrm>
          <a:prstGeom prst="rect">
            <a:avLst/>
          </a:prstGeom>
        </p:spPr>
      </p:pic>
      <p:pic>
        <p:nvPicPr>
          <p:cNvPr id="23" name="Picture 22">
            <a:extLst>
              <a:ext uri="{FF2B5EF4-FFF2-40B4-BE49-F238E27FC236}">
                <a16:creationId xmlns:a16="http://schemas.microsoft.com/office/drawing/2014/main" id="{E5376DF4-617F-4C8A-A3C2-CAA05F0A2A75}"/>
              </a:ext>
            </a:extLst>
          </p:cNvPr>
          <p:cNvPicPr>
            <a:picLocks noChangeAspect="1"/>
          </p:cNvPicPr>
          <p:nvPr/>
        </p:nvPicPr>
        <p:blipFill>
          <a:blip r:embed="rId7"/>
          <a:stretch>
            <a:fillRect/>
          </a:stretch>
        </p:blipFill>
        <p:spPr>
          <a:xfrm>
            <a:off x="6900874" y="3584490"/>
            <a:ext cx="2880966" cy="691936"/>
          </a:xfrm>
          <a:prstGeom prst="rect">
            <a:avLst/>
          </a:prstGeom>
        </p:spPr>
      </p:pic>
      <p:pic>
        <p:nvPicPr>
          <p:cNvPr id="25" name="Picture 24">
            <a:extLst>
              <a:ext uri="{FF2B5EF4-FFF2-40B4-BE49-F238E27FC236}">
                <a16:creationId xmlns:a16="http://schemas.microsoft.com/office/drawing/2014/main" id="{5139A366-8BCD-4423-ABC2-88A50DEFAC62}"/>
              </a:ext>
            </a:extLst>
          </p:cNvPr>
          <p:cNvPicPr>
            <a:picLocks noChangeAspect="1"/>
          </p:cNvPicPr>
          <p:nvPr/>
        </p:nvPicPr>
        <p:blipFill>
          <a:blip r:embed="rId8"/>
          <a:stretch>
            <a:fillRect/>
          </a:stretch>
        </p:blipFill>
        <p:spPr>
          <a:xfrm>
            <a:off x="6632922" y="4741059"/>
            <a:ext cx="3534668" cy="590998"/>
          </a:xfrm>
          <a:prstGeom prst="rect">
            <a:avLst/>
          </a:prstGeom>
        </p:spPr>
      </p:pic>
      <p:pic>
        <p:nvPicPr>
          <p:cNvPr id="27" name="Picture 26">
            <a:extLst>
              <a:ext uri="{FF2B5EF4-FFF2-40B4-BE49-F238E27FC236}">
                <a16:creationId xmlns:a16="http://schemas.microsoft.com/office/drawing/2014/main" id="{F8BFEE50-CEF9-4C98-9F94-EF889F1DF63F}"/>
              </a:ext>
            </a:extLst>
          </p:cNvPr>
          <p:cNvPicPr>
            <a:picLocks noChangeAspect="1"/>
          </p:cNvPicPr>
          <p:nvPr/>
        </p:nvPicPr>
        <p:blipFill>
          <a:blip r:embed="rId9"/>
          <a:stretch>
            <a:fillRect/>
          </a:stretch>
        </p:blipFill>
        <p:spPr>
          <a:xfrm>
            <a:off x="8052841" y="4159363"/>
            <a:ext cx="2208790" cy="485714"/>
          </a:xfrm>
          <a:prstGeom prst="rect">
            <a:avLst/>
          </a:prstGeom>
        </p:spPr>
      </p:pic>
      <p:pic>
        <p:nvPicPr>
          <p:cNvPr id="29" name="Picture 28">
            <a:extLst>
              <a:ext uri="{FF2B5EF4-FFF2-40B4-BE49-F238E27FC236}">
                <a16:creationId xmlns:a16="http://schemas.microsoft.com/office/drawing/2014/main" id="{A395A8D0-7EC5-4015-8234-3EC58CA0494A}"/>
              </a:ext>
            </a:extLst>
          </p:cNvPr>
          <p:cNvPicPr>
            <a:picLocks noChangeAspect="1"/>
          </p:cNvPicPr>
          <p:nvPr/>
        </p:nvPicPr>
        <p:blipFill rotWithShape="1">
          <a:blip r:embed="rId10"/>
          <a:srcRect r="3141"/>
          <a:stretch/>
        </p:blipFill>
        <p:spPr>
          <a:xfrm>
            <a:off x="6595033" y="5282624"/>
            <a:ext cx="2453295" cy="888613"/>
          </a:xfrm>
          <a:prstGeom prst="rect">
            <a:avLst/>
          </a:prstGeom>
        </p:spPr>
      </p:pic>
      <mc:AlternateContent xmlns:mc="http://schemas.openxmlformats.org/markup-compatibility/2006">
        <mc:Choice xmlns:p14="http://schemas.microsoft.com/office/powerpoint/2010/main" Requires="p14">
          <p:contentPart p14:bwMode="auto" r:id="rId11">
            <p14:nvContentPartPr>
              <p14:cNvPr id="37" name="Ink 36">
                <a:extLst>
                  <a:ext uri="{FF2B5EF4-FFF2-40B4-BE49-F238E27FC236}">
                    <a16:creationId xmlns:a16="http://schemas.microsoft.com/office/drawing/2014/main" id="{FF9C92BA-1CD9-4DA8-82E3-DAFEB9E09B4B}"/>
                  </a:ext>
                </a:extLst>
              </p14:cNvPr>
              <p14:cNvContentPartPr/>
              <p14:nvPr/>
            </p14:nvContentPartPr>
            <p14:xfrm>
              <a:off x="5655688" y="1500086"/>
              <a:ext cx="570600" cy="1832040"/>
            </p14:xfrm>
          </p:contentPart>
        </mc:Choice>
        <mc:Fallback>
          <p:pic>
            <p:nvPicPr>
              <p:cNvPr id="37" name="Ink 36">
                <a:extLst>
                  <a:ext uri="{FF2B5EF4-FFF2-40B4-BE49-F238E27FC236}">
                    <a16:creationId xmlns:a16="http://schemas.microsoft.com/office/drawing/2014/main" id="{FF9C92BA-1CD9-4DA8-82E3-DAFEB9E09B4B}"/>
                  </a:ext>
                </a:extLst>
              </p:cNvPr>
              <p:cNvPicPr/>
              <p:nvPr/>
            </p:nvPicPr>
            <p:blipFill>
              <a:blip r:embed="rId12"/>
              <a:stretch>
                <a:fillRect/>
              </a:stretch>
            </p:blipFill>
            <p:spPr>
              <a:xfrm>
                <a:off x="5651368" y="1495766"/>
                <a:ext cx="579240" cy="1840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8" name="Ink 37">
                <a:extLst>
                  <a:ext uri="{FF2B5EF4-FFF2-40B4-BE49-F238E27FC236}">
                    <a16:creationId xmlns:a16="http://schemas.microsoft.com/office/drawing/2014/main" id="{C50B0F5B-2277-406B-A165-CF22CB114A5F}"/>
                  </a:ext>
                </a:extLst>
              </p14:cNvPr>
              <p14:cNvContentPartPr/>
              <p14:nvPr/>
            </p14:nvContentPartPr>
            <p14:xfrm>
              <a:off x="5818768" y="3622646"/>
              <a:ext cx="611280" cy="2644200"/>
            </p14:xfrm>
          </p:contentPart>
        </mc:Choice>
        <mc:Fallback>
          <p:pic>
            <p:nvPicPr>
              <p:cNvPr id="38" name="Ink 37">
                <a:extLst>
                  <a:ext uri="{FF2B5EF4-FFF2-40B4-BE49-F238E27FC236}">
                    <a16:creationId xmlns:a16="http://schemas.microsoft.com/office/drawing/2014/main" id="{C50B0F5B-2277-406B-A165-CF22CB114A5F}"/>
                  </a:ext>
                </a:extLst>
              </p:cNvPr>
              <p:cNvPicPr/>
              <p:nvPr/>
            </p:nvPicPr>
            <p:blipFill>
              <a:blip r:embed="rId14"/>
              <a:stretch>
                <a:fillRect/>
              </a:stretch>
            </p:blipFill>
            <p:spPr>
              <a:xfrm>
                <a:off x="5814448" y="3618326"/>
                <a:ext cx="619920" cy="2652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9" name="Ink 38">
                <a:extLst>
                  <a:ext uri="{FF2B5EF4-FFF2-40B4-BE49-F238E27FC236}">
                    <a16:creationId xmlns:a16="http://schemas.microsoft.com/office/drawing/2014/main" id="{B52A2BA4-3C79-4B4D-9917-BC931C7F33D7}"/>
                  </a:ext>
                </a:extLst>
              </p14:cNvPr>
              <p14:cNvContentPartPr/>
              <p14:nvPr/>
            </p14:nvContentPartPr>
            <p14:xfrm>
              <a:off x="3552976" y="723566"/>
              <a:ext cx="242280" cy="669600"/>
            </p14:xfrm>
          </p:contentPart>
        </mc:Choice>
        <mc:Fallback>
          <p:pic>
            <p:nvPicPr>
              <p:cNvPr id="39" name="Ink 38">
                <a:extLst>
                  <a:ext uri="{FF2B5EF4-FFF2-40B4-BE49-F238E27FC236}">
                    <a16:creationId xmlns:a16="http://schemas.microsoft.com/office/drawing/2014/main" id="{B52A2BA4-3C79-4B4D-9917-BC931C7F33D7}"/>
                  </a:ext>
                </a:extLst>
              </p:cNvPr>
              <p:cNvPicPr/>
              <p:nvPr/>
            </p:nvPicPr>
            <p:blipFill>
              <a:blip r:embed="rId16"/>
              <a:stretch>
                <a:fillRect/>
              </a:stretch>
            </p:blipFill>
            <p:spPr>
              <a:xfrm>
                <a:off x="3543976" y="714926"/>
                <a:ext cx="25992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0" name="Ink 39">
                <a:extLst>
                  <a:ext uri="{FF2B5EF4-FFF2-40B4-BE49-F238E27FC236}">
                    <a16:creationId xmlns:a16="http://schemas.microsoft.com/office/drawing/2014/main" id="{21B3D226-2749-4926-BBB6-2B8B0C7F00D4}"/>
                  </a:ext>
                </a:extLst>
              </p14:cNvPr>
              <p14:cNvContentPartPr/>
              <p14:nvPr/>
            </p14:nvContentPartPr>
            <p14:xfrm>
              <a:off x="4968496" y="741206"/>
              <a:ext cx="226440" cy="804600"/>
            </p14:xfrm>
          </p:contentPart>
        </mc:Choice>
        <mc:Fallback>
          <p:pic>
            <p:nvPicPr>
              <p:cNvPr id="40" name="Ink 39">
                <a:extLst>
                  <a:ext uri="{FF2B5EF4-FFF2-40B4-BE49-F238E27FC236}">
                    <a16:creationId xmlns:a16="http://schemas.microsoft.com/office/drawing/2014/main" id="{21B3D226-2749-4926-BBB6-2B8B0C7F00D4}"/>
                  </a:ext>
                </a:extLst>
              </p:cNvPr>
              <p:cNvPicPr/>
              <p:nvPr/>
            </p:nvPicPr>
            <p:blipFill>
              <a:blip r:embed="rId18"/>
              <a:stretch>
                <a:fillRect/>
              </a:stretch>
            </p:blipFill>
            <p:spPr>
              <a:xfrm>
                <a:off x="4959856" y="732206"/>
                <a:ext cx="244080" cy="822240"/>
              </a:xfrm>
              <a:prstGeom prst="rect">
                <a:avLst/>
              </a:prstGeom>
            </p:spPr>
          </p:pic>
        </mc:Fallback>
      </mc:AlternateContent>
    </p:spTree>
    <p:extLst>
      <p:ext uri="{BB962C8B-B14F-4D97-AF65-F5344CB8AC3E}">
        <p14:creationId xmlns:p14="http://schemas.microsoft.com/office/powerpoint/2010/main" val="118058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6FCD-7A1A-4201-9A33-A5EEE5E373A2}"/>
              </a:ext>
            </a:extLst>
          </p:cNvPr>
          <p:cNvSpPr>
            <a:spLocks noGrp="1"/>
          </p:cNvSpPr>
          <p:nvPr>
            <p:ph type="title"/>
          </p:nvPr>
        </p:nvSpPr>
        <p:spPr/>
        <p:txBody>
          <a:bodyPr/>
          <a:lstStyle/>
          <a:p>
            <a:r>
              <a:rPr lang="en-IN" dirty="0"/>
              <a:t>NOT Focus Areas</a:t>
            </a:r>
          </a:p>
        </p:txBody>
      </p:sp>
      <p:sp>
        <p:nvSpPr>
          <p:cNvPr id="3" name="Content Placeholder 2">
            <a:extLst>
              <a:ext uri="{FF2B5EF4-FFF2-40B4-BE49-F238E27FC236}">
                <a16:creationId xmlns:a16="http://schemas.microsoft.com/office/drawing/2014/main" id="{D6497876-1962-4CB4-A568-DE3AD0F3BBD4}"/>
              </a:ext>
            </a:extLst>
          </p:cNvPr>
          <p:cNvSpPr>
            <a:spLocks noGrp="1"/>
          </p:cNvSpPr>
          <p:nvPr>
            <p:ph sz="half" idx="1"/>
          </p:nvPr>
        </p:nvSpPr>
        <p:spPr/>
        <p:txBody>
          <a:bodyPr/>
          <a:lstStyle/>
          <a:p>
            <a:pPr marL="0" indent="0">
              <a:buNone/>
            </a:pPr>
            <a:endParaRPr lang="en-IN" dirty="0"/>
          </a:p>
          <a:p>
            <a:pPr marL="0" indent="0">
              <a:buNone/>
            </a:pPr>
            <a:endParaRPr lang="en-IN" dirty="0"/>
          </a:p>
          <a:p>
            <a:pPr marL="0" indent="0">
              <a:buNone/>
            </a:pPr>
            <a:r>
              <a:rPr lang="en-IN" dirty="0"/>
              <a:t>I. Social media &amp; the advent of citizen journalism through microblogging &amp; instant messaging sites.</a:t>
            </a:r>
          </a:p>
        </p:txBody>
      </p:sp>
      <p:pic>
        <p:nvPicPr>
          <p:cNvPr id="16" name="Content Placeholder 15">
            <a:extLst>
              <a:ext uri="{FF2B5EF4-FFF2-40B4-BE49-F238E27FC236}">
                <a16:creationId xmlns:a16="http://schemas.microsoft.com/office/drawing/2014/main" id="{40E9EE03-9BF1-419C-AC7A-A4980518222F}"/>
              </a:ext>
            </a:extLst>
          </p:cNvPr>
          <p:cNvPicPr>
            <a:picLocks noGrp="1" noChangeAspect="1"/>
          </p:cNvPicPr>
          <p:nvPr>
            <p:ph sz="half" idx="2"/>
          </p:nvPr>
        </p:nvPicPr>
        <p:blipFill>
          <a:blip r:embed="rId3"/>
          <a:stretch>
            <a:fillRect/>
          </a:stretch>
        </p:blipFill>
        <p:spPr>
          <a:xfrm>
            <a:off x="8040216" y="3399252"/>
            <a:ext cx="1476190" cy="733333"/>
          </a:xfr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EA8CFA0-638B-4769-ACB7-D0088C5DDE65}"/>
                  </a:ext>
                </a:extLst>
              </p14:cNvPr>
              <p14:cNvContentPartPr/>
              <p14:nvPr/>
            </p14:nvContentPartPr>
            <p14:xfrm>
              <a:off x="5070328" y="724286"/>
              <a:ext cx="105480" cy="764640"/>
            </p14:xfrm>
          </p:contentPart>
        </mc:Choice>
        <mc:Fallback>
          <p:pic>
            <p:nvPicPr>
              <p:cNvPr id="5" name="Ink 4">
                <a:extLst>
                  <a:ext uri="{FF2B5EF4-FFF2-40B4-BE49-F238E27FC236}">
                    <a16:creationId xmlns:a16="http://schemas.microsoft.com/office/drawing/2014/main" id="{FEA8CFA0-638B-4769-ACB7-D0088C5DDE65}"/>
                  </a:ext>
                </a:extLst>
              </p:cNvPr>
              <p:cNvPicPr/>
              <p:nvPr/>
            </p:nvPicPr>
            <p:blipFill>
              <a:blip r:embed="rId5"/>
              <a:stretch>
                <a:fillRect/>
              </a:stretch>
            </p:blipFill>
            <p:spPr>
              <a:xfrm>
                <a:off x="5061328" y="715286"/>
                <a:ext cx="123120" cy="782280"/>
              </a:xfrm>
              <a:prstGeom prst="rect">
                <a:avLst/>
              </a:prstGeom>
            </p:spPr>
          </p:pic>
        </mc:Fallback>
      </mc:AlternateContent>
      <p:grpSp>
        <p:nvGrpSpPr>
          <p:cNvPr id="12" name="Group 11">
            <a:extLst>
              <a:ext uri="{FF2B5EF4-FFF2-40B4-BE49-F238E27FC236}">
                <a16:creationId xmlns:a16="http://schemas.microsoft.com/office/drawing/2014/main" id="{4C864E1D-6EE8-487D-95FA-8EE80A5D1D96}"/>
              </a:ext>
            </a:extLst>
          </p:cNvPr>
          <p:cNvGrpSpPr/>
          <p:nvPr/>
        </p:nvGrpSpPr>
        <p:grpSpPr>
          <a:xfrm>
            <a:off x="5348248" y="620246"/>
            <a:ext cx="880200" cy="857160"/>
            <a:chOff x="5348248" y="620246"/>
            <a:chExt cx="880200" cy="85716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48D0448-9895-4493-88C0-5A8A18C155D9}"/>
                    </a:ext>
                  </a:extLst>
                </p14:cNvPr>
                <p14:cNvContentPartPr/>
                <p14:nvPr/>
              </p14:nvContentPartPr>
              <p14:xfrm>
                <a:off x="5348248" y="862526"/>
                <a:ext cx="564120" cy="614880"/>
              </p14:xfrm>
            </p:contentPart>
          </mc:Choice>
          <mc:Fallback>
            <p:pic>
              <p:nvPicPr>
                <p:cNvPr id="9" name="Ink 8">
                  <a:extLst>
                    <a:ext uri="{FF2B5EF4-FFF2-40B4-BE49-F238E27FC236}">
                      <a16:creationId xmlns:a16="http://schemas.microsoft.com/office/drawing/2014/main" id="{448D0448-9895-4493-88C0-5A8A18C155D9}"/>
                    </a:ext>
                  </a:extLst>
                </p:cNvPr>
                <p:cNvPicPr/>
                <p:nvPr/>
              </p:nvPicPr>
              <p:blipFill>
                <a:blip r:embed="rId7"/>
                <a:stretch>
                  <a:fillRect/>
                </a:stretch>
              </p:blipFill>
              <p:spPr>
                <a:xfrm>
                  <a:off x="5339248" y="853526"/>
                  <a:ext cx="58176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82E6274-3491-4CCC-9AC9-6C3A7305ADF0}"/>
                    </a:ext>
                  </a:extLst>
                </p14:cNvPr>
                <p14:cNvContentPartPr/>
                <p14:nvPr/>
              </p14:nvContentPartPr>
              <p14:xfrm>
                <a:off x="5484328" y="879446"/>
                <a:ext cx="191520" cy="347400"/>
              </p14:xfrm>
            </p:contentPart>
          </mc:Choice>
          <mc:Fallback>
            <p:pic>
              <p:nvPicPr>
                <p:cNvPr id="10" name="Ink 9">
                  <a:extLst>
                    <a:ext uri="{FF2B5EF4-FFF2-40B4-BE49-F238E27FC236}">
                      <a16:creationId xmlns:a16="http://schemas.microsoft.com/office/drawing/2014/main" id="{682E6274-3491-4CCC-9AC9-6C3A7305ADF0}"/>
                    </a:ext>
                  </a:extLst>
                </p:cNvPr>
                <p:cNvPicPr/>
                <p:nvPr/>
              </p:nvPicPr>
              <p:blipFill>
                <a:blip r:embed="rId9"/>
                <a:stretch>
                  <a:fillRect/>
                </a:stretch>
              </p:blipFill>
              <p:spPr>
                <a:xfrm>
                  <a:off x="5475328" y="870446"/>
                  <a:ext cx="20916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3AAFD03-51AE-4409-A09B-EC110FFEB78E}"/>
                    </a:ext>
                  </a:extLst>
                </p14:cNvPr>
                <p14:cNvContentPartPr/>
                <p14:nvPr/>
              </p14:nvContentPartPr>
              <p14:xfrm>
                <a:off x="5727688" y="620246"/>
                <a:ext cx="500760" cy="765720"/>
              </p14:xfrm>
            </p:contentPart>
          </mc:Choice>
          <mc:Fallback>
            <p:pic>
              <p:nvPicPr>
                <p:cNvPr id="11" name="Ink 10">
                  <a:extLst>
                    <a:ext uri="{FF2B5EF4-FFF2-40B4-BE49-F238E27FC236}">
                      <a16:creationId xmlns:a16="http://schemas.microsoft.com/office/drawing/2014/main" id="{23AAFD03-51AE-4409-A09B-EC110FFEB78E}"/>
                    </a:ext>
                  </a:extLst>
                </p:cNvPr>
                <p:cNvPicPr/>
                <p:nvPr/>
              </p:nvPicPr>
              <p:blipFill>
                <a:blip r:embed="rId11"/>
                <a:stretch>
                  <a:fillRect/>
                </a:stretch>
              </p:blipFill>
              <p:spPr>
                <a:xfrm>
                  <a:off x="5718688" y="611246"/>
                  <a:ext cx="518400" cy="783360"/>
                </a:xfrm>
                <a:prstGeom prst="rect">
                  <a:avLst/>
                </a:prstGeom>
              </p:spPr>
            </p:pic>
          </mc:Fallback>
        </mc:AlternateContent>
      </p:grpSp>
      <p:pic>
        <p:nvPicPr>
          <p:cNvPr id="14" name="Picture 13">
            <a:extLst>
              <a:ext uri="{FF2B5EF4-FFF2-40B4-BE49-F238E27FC236}">
                <a16:creationId xmlns:a16="http://schemas.microsoft.com/office/drawing/2014/main" id="{9094F86C-BEE7-4903-9160-D99CF69EC96F}"/>
              </a:ext>
            </a:extLst>
          </p:cNvPr>
          <p:cNvPicPr>
            <a:picLocks noChangeAspect="1"/>
          </p:cNvPicPr>
          <p:nvPr/>
        </p:nvPicPr>
        <p:blipFill>
          <a:blip r:embed="rId12"/>
          <a:stretch>
            <a:fillRect/>
          </a:stretch>
        </p:blipFill>
        <p:spPr>
          <a:xfrm>
            <a:off x="6672064" y="2492896"/>
            <a:ext cx="1914286" cy="657143"/>
          </a:xfrm>
          <a:prstGeom prst="rect">
            <a:avLst/>
          </a:prstGeom>
        </p:spPr>
      </p:pic>
      <mc:AlternateContent xmlns:mc="http://schemas.openxmlformats.org/markup-compatibility/2006">
        <mc:Choice xmlns:p14="http://schemas.microsoft.com/office/powerpoint/2010/main" Requires="p14">
          <p:contentPart p14:bwMode="auto" r:id="rId13">
            <p14:nvContentPartPr>
              <p14:cNvPr id="29" name="Ink 28">
                <a:extLst>
                  <a:ext uri="{FF2B5EF4-FFF2-40B4-BE49-F238E27FC236}">
                    <a16:creationId xmlns:a16="http://schemas.microsoft.com/office/drawing/2014/main" id="{89E4C3F5-0944-4747-86FB-EDAE2433D3C0}"/>
                  </a:ext>
                </a:extLst>
              </p14:cNvPr>
              <p14:cNvContentPartPr/>
              <p14:nvPr/>
            </p14:nvContentPartPr>
            <p14:xfrm>
              <a:off x="5945848" y="1763246"/>
              <a:ext cx="679680" cy="2775240"/>
            </p14:xfrm>
          </p:contentPart>
        </mc:Choice>
        <mc:Fallback>
          <p:pic>
            <p:nvPicPr>
              <p:cNvPr id="29" name="Ink 28">
                <a:extLst>
                  <a:ext uri="{FF2B5EF4-FFF2-40B4-BE49-F238E27FC236}">
                    <a16:creationId xmlns:a16="http://schemas.microsoft.com/office/drawing/2014/main" id="{89E4C3F5-0944-4747-86FB-EDAE2433D3C0}"/>
                  </a:ext>
                </a:extLst>
              </p:cNvPr>
              <p:cNvPicPr/>
              <p:nvPr/>
            </p:nvPicPr>
            <p:blipFill>
              <a:blip r:embed="rId14"/>
              <a:stretch>
                <a:fillRect/>
              </a:stretch>
            </p:blipFill>
            <p:spPr>
              <a:xfrm>
                <a:off x="5941528" y="1758926"/>
                <a:ext cx="688320" cy="2783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0" name="Ink 29">
                <a:extLst>
                  <a:ext uri="{FF2B5EF4-FFF2-40B4-BE49-F238E27FC236}">
                    <a16:creationId xmlns:a16="http://schemas.microsoft.com/office/drawing/2014/main" id="{544F36D2-481E-4601-868A-994F6D538D6C}"/>
                  </a:ext>
                </a:extLst>
              </p14:cNvPr>
              <p14:cNvContentPartPr/>
              <p14:nvPr/>
            </p14:nvContentPartPr>
            <p14:xfrm>
              <a:off x="5986576" y="4916486"/>
              <a:ext cx="360" cy="360"/>
            </p14:xfrm>
          </p:contentPart>
        </mc:Choice>
        <mc:Fallback>
          <p:pic>
            <p:nvPicPr>
              <p:cNvPr id="30" name="Ink 29">
                <a:extLst>
                  <a:ext uri="{FF2B5EF4-FFF2-40B4-BE49-F238E27FC236}">
                    <a16:creationId xmlns:a16="http://schemas.microsoft.com/office/drawing/2014/main" id="{544F36D2-481E-4601-868A-994F6D538D6C}"/>
                  </a:ext>
                </a:extLst>
              </p:cNvPr>
              <p:cNvPicPr/>
              <p:nvPr/>
            </p:nvPicPr>
            <p:blipFill>
              <a:blip r:embed="rId16"/>
              <a:stretch>
                <a:fillRect/>
              </a:stretch>
            </p:blipFill>
            <p:spPr>
              <a:xfrm>
                <a:off x="5977576" y="4907486"/>
                <a:ext cx="18000" cy="18000"/>
              </a:xfrm>
              <a:prstGeom prst="rect">
                <a:avLst/>
              </a:prstGeom>
            </p:spPr>
          </p:pic>
        </mc:Fallback>
      </mc:AlternateContent>
    </p:spTree>
    <p:extLst>
      <p:ext uri="{BB962C8B-B14F-4D97-AF65-F5344CB8AC3E}">
        <p14:creationId xmlns:p14="http://schemas.microsoft.com/office/powerpoint/2010/main" val="41118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38A7-7027-417C-832D-5B2938FE6BBB}"/>
              </a:ext>
            </a:extLst>
          </p:cNvPr>
          <p:cNvSpPr>
            <a:spLocks noGrp="1"/>
          </p:cNvSpPr>
          <p:nvPr>
            <p:ph type="title"/>
          </p:nvPr>
        </p:nvSpPr>
        <p:spPr/>
        <p:txBody>
          <a:bodyPr/>
          <a:lstStyle/>
          <a:p>
            <a:r>
              <a:rPr lang="en-IN" dirty="0"/>
              <a:t>Points that are </a:t>
            </a:r>
            <a:r>
              <a:rPr lang="en-IN" i="1" dirty="0"/>
              <a:t>interesting </a:t>
            </a:r>
            <a:endParaRPr lang="en-IN" dirty="0"/>
          </a:p>
        </p:txBody>
      </p:sp>
      <p:pic>
        <p:nvPicPr>
          <p:cNvPr id="19" name="Content Placeholder 18">
            <a:extLst>
              <a:ext uri="{FF2B5EF4-FFF2-40B4-BE49-F238E27FC236}">
                <a16:creationId xmlns:a16="http://schemas.microsoft.com/office/drawing/2014/main" id="{D99B0DD5-EF83-4A1B-BFF6-5263F7505BB9}"/>
              </a:ext>
            </a:extLst>
          </p:cNvPr>
          <p:cNvPicPr>
            <a:picLocks noGrp="1" noChangeAspect="1"/>
          </p:cNvPicPr>
          <p:nvPr>
            <p:ph sz="half" idx="1"/>
          </p:nvPr>
        </p:nvPicPr>
        <p:blipFill>
          <a:blip r:embed="rId2"/>
          <a:stretch>
            <a:fillRect/>
          </a:stretch>
        </p:blipFill>
        <p:spPr>
          <a:xfrm>
            <a:off x="838200" y="4797152"/>
            <a:ext cx="1819048" cy="466667"/>
          </a:xfrm>
        </p:spPr>
      </p:pic>
      <p:sp>
        <p:nvSpPr>
          <p:cNvPr id="4" name="Content Placeholder 3">
            <a:extLst>
              <a:ext uri="{FF2B5EF4-FFF2-40B4-BE49-F238E27FC236}">
                <a16:creationId xmlns:a16="http://schemas.microsoft.com/office/drawing/2014/main" id="{776BA757-F73A-461A-820C-299C8813C7C1}"/>
              </a:ext>
            </a:extLst>
          </p:cNvPr>
          <p:cNvSpPr>
            <a:spLocks noGrp="1"/>
          </p:cNvSpPr>
          <p:nvPr>
            <p:ph sz="half" idx="2"/>
          </p:nvPr>
        </p:nvSpPr>
        <p:spPr>
          <a:xfrm>
            <a:off x="6324600" y="1981216"/>
            <a:ext cx="5029200" cy="4195746"/>
          </a:xfrm>
        </p:spPr>
        <p:txBody>
          <a:bodyPr/>
          <a:lstStyle/>
          <a:p>
            <a:pPr marL="514350" indent="-514350">
              <a:buAutoNum type="romanUcPeriod"/>
            </a:pPr>
            <a:r>
              <a:rPr lang="en-IN" dirty="0"/>
              <a:t>“Media logistics of the past are getting redundant today” says unit that spends 8/9 subtopics discussing them.</a:t>
            </a:r>
          </a:p>
          <a:p>
            <a:pPr marL="514350" indent="-514350">
              <a:buAutoNum type="romanUcPeriod"/>
            </a:pPr>
            <a:endParaRPr lang="en-IN" dirty="0"/>
          </a:p>
          <a:p>
            <a:pPr marL="514350" indent="-514350">
              <a:buAutoNum type="romanUcPeriod"/>
            </a:pPr>
            <a:r>
              <a:rPr lang="en-IN" dirty="0"/>
              <a:t>Mainstream academia’s incessant desire to create a false dichotomy between Old &amp; New Media.</a:t>
            </a:r>
          </a:p>
          <a:p>
            <a:pPr marL="514350" indent="-514350">
              <a:buAutoNum type="romanUcPeriod"/>
            </a:pPr>
            <a:endParaRPr lang="en-IN" dirty="0"/>
          </a:p>
          <a:p>
            <a:pPr marL="514350" indent="-514350">
              <a:buAutoNum type="romanUcPeriod"/>
            </a:pPr>
            <a:r>
              <a:rPr lang="en-IN" dirty="0"/>
              <a:t>Convenience.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3EC68C-E956-4E53-8265-047A5B056200}"/>
                  </a:ext>
                </a:extLst>
              </p14:cNvPr>
              <p14:cNvContentPartPr/>
              <p14:nvPr/>
            </p14:nvContentPartPr>
            <p14:xfrm>
              <a:off x="6658288" y="896366"/>
              <a:ext cx="80640" cy="631440"/>
            </p14:xfrm>
          </p:contentPart>
        </mc:Choice>
        <mc:Fallback>
          <p:pic>
            <p:nvPicPr>
              <p:cNvPr id="5" name="Ink 4">
                <a:extLst>
                  <a:ext uri="{FF2B5EF4-FFF2-40B4-BE49-F238E27FC236}">
                    <a16:creationId xmlns:a16="http://schemas.microsoft.com/office/drawing/2014/main" id="{A13EC68C-E956-4E53-8265-047A5B056200}"/>
                  </a:ext>
                </a:extLst>
              </p:cNvPr>
              <p:cNvPicPr/>
              <p:nvPr/>
            </p:nvPicPr>
            <p:blipFill>
              <a:blip r:embed="rId4"/>
              <a:stretch>
                <a:fillRect/>
              </a:stretch>
            </p:blipFill>
            <p:spPr>
              <a:xfrm>
                <a:off x="6649288" y="887726"/>
                <a:ext cx="98280" cy="649080"/>
              </a:xfrm>
              <a:prstGeom prst="rect">
                <a:avLst/>
              </a:prstGeom>
            </p:spPr>
          </p:pic>
        </mc:Fallback>
      </mc:AlternateContent>
      <p:grpSp>
        <p:nvGrpSpPr>
          <p:cNvPr id="10" name="Group 9">
            <a:extLst>
              <a:ext uri="{FF2B5EF4-FFF2-40B4-BE49-F238E27FC236}">
                <a16:creationId xmlns:a16="http://schemas.microsoft.com/office/drawing/2014/main" id="{269EC018-2AA9-45EB-88F4-683D473093BE}"/>
              </a:ext>
            </a:extLst>
          </p:cNvPr>
          <p:cNvGrpSpPr/>
          <p:nvPr/>
        </p:nvGrpSpPr>
        <p:grpSpPr>
          <a:xfrm>
            <a:off x="6986608" y="825806"/>
            <a:ext cx="436680" cy="709560"/>
            <a:chOff x="6986608" y="825806"/>
            <a:chExt cx="436680" cy="7095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C102F5C-F53B-4988-877C-631CC4DCBD90}"/>
                    </a:ext>
                  </a:extLst>
                </p14:cNvPr>
                <p14:cNvContentPartPr/>
                <p14:nvPr/>
              </p14:nvContentPartPr>
              <p14:xfrm>
                <a:off x="6986608" y="913646"/>
                <a:ext cx="212760" cy="536040"/>
              </p14:xfrm>
            </p:contentPart>
          </mc:Choice>
          <mc:Fallback>
            <p:pic>
              <p:nvPicPr>
                <p:cNvPr id="6" name="Ink 5">
                  <a:extLst>
                    <a:ext uri="{FF2B5EF4-FFF2-40B4-BE49-F238E27FC236}">
                      <a16:creationId xmlns:a16="http://schemas.microsoft.com/office/drawing/2014/main" id="{EC102F5C-F53B-4988-877C-631CC4DCBD90}"/>
                    </a:ext>
                  </a:extLst>
                </p:cNvPr>
                <p:cNvPicPr/>
                <p:nvPr/>
              </p:nvPicPr>
              <p:blipFill>
                <a:blip r:embed="rId6"/>
                <a:stretch>
                  <a:fillRect/>
                </a:stretch>
              </p:blipFill>
              <p:spPr>
                <a:xfrm>
                  <a:off x="6977968" y="904646"/>
                  <a:ext cx="23040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33E80C3-EA12-4C85-9635-2777FE50AF8E}"/>
                    </a:ext>
                  </a:extLst>
                </p14:cNvPr>
                <p14:cNvContentPartPr/>
                <p14:nvPr/>
              </p14:nvContentPartPr>
              <p14:xfrm>
                <a:off x="7066528" y="1528166"/>
                <a:ext cx="7200" cy="7200"/>
              </p14:xfrm>
            </p:contentPart>
          </mc:Choice>
          <mc:Fallback>
            <p:pic>
              <p:nvPicPr>
                <p:cNvPr id="7" name="Ink 6">
                  <a:extLst>
                    <a:ext uri="{FF2B5EF4-FFF2-40B4-BE49-F238E27FC236}">
                      <a16:creationId xmlns:a16="http://schemas.microsoft.com/office/drawing/2014/main" id="{833E80C3-EA12-4C85-9635-2777FE50AF8E}"/>
                    </a:ext>
                  </a:extLst>
                </p:cNvPr>
                <p:cNvPicPr/>
                <p:nvPr/>
              </p:nvPicPr>
              <p:blipFill>
                <a:blip r:embed="rId8"/>
                <a:stretch>
                  <a:fillRect/>
                </a:stretch>
              </p:blipFill>
              <p:spPr>
                <a:xfrm>
                  <a:off x="7057528" y="1519166"/>
                  <a:ext cx="24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0AC9646B-792D-467E-A7F2-F6DFE934DE5B}"/>
                    </a:ext>
                  </a:extLst>
                </p14:cNvPr>
                <p14:cNvContentPartPr/>
                <p14:nvPr/>
              </p14:nvContentPartPr>
              <p14:xfrm>
                <a:off x="7210528" y="825806"/>
                <a:ext cx="212760" cy="614160"/>
              </p14:xfrm>
            </p:contentPart>
          </mc:Choice>
          <mc:Fallback>
            <p:pic>
              <p:nvPicPr>
                <p:cNvPr id="8" name="Ink 7">
                  <a:extLst>
                    <a:ext uri="{FF2B5EF4-FFF2-40B4-BE49-F238E27FC236}">
                      <a16:creationId xmlns:a16="http://schemas.microsoft.com/office/drawing/2014/main" id="{0AC9646B-792D-467E-A7F2-F6DFE934DE5B}"/>
                    </a:ext>
                  </a:extLst>
                </p:cNvPr>
                <p:cNvPicPr/>
                <p:nvPr/>
              </p:nvPicPr>
              <p:blipFill>
                <a:blip r:embed="rId10"/>
                <a:stretch>
                  <a:fillRect/>
                </a:stretch>
              </p:blipFill>
              <p:spPr>
                <a:xfrm>
                  <a:off x="7201528" y="817166"/>
                  <a:ext cx="23040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3EC0798A-97B9-405B-B501-B14C1AEB9B0C}"/>
                    </a:ext>
                  </a:extLst>
                </p14:cNvPr>
                <p14:cNvContentPartPr/>
                <p14:nvPr/>
              </p14:nvContentPartPr>
              <p14:xfrm>
                <a:off x="7263088" y="1517726"/>
                <a:ext cx="360" cy="360"/>
              </p14:xfrm>
            </p:contentPart>
          </mc:Choice>
          <mc:Fallback>
            <p:pic>
              <p:nvPicPr>
                <p:cNvPr id="9" name="Ink 8">
                  <a:extLst>
                    <a:ext uri="{FF2B5EF4-FFF2-40B4-BE49-F238E27FC236}">
                      <a16:creationId xmlns:a16="http://schemas.microsoft.com/office/drawing/2014/main" id="{3EC0798A-97B9-405B-B501-B14C1AEB9B0C}"/>
                    </a:ext>
                  </a:extLst>
                </p:cNvPr>
                <p:cNvPicPr/>
                <p:nvPr/>
              </p:nvPicPr>
              <p:blipFill>
                <a:blip r:embed="rId12"/>
                <a:stretch>
                  <a:fillRect/>
                </a:stretch>
              </p:blipFill>
              <p:spPr>
                <a:xfrm>
                  <a:off x="7254448" y="1509086"/>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83542ED9-35B2-412D-BCEA-96C0BFEA6F77}"/>
                  </a:ext>
                </a:extLst>
              </p14:cNvPr>
              <p14:cNvContentPartPr/>
              <p14:nvPr/>
            </p14:nvContentPartPr>
            <p14:xfrm>
              <a:off x="7487728" y="689726"/>
              <a:ext cx="348120" cy="792720"/>
            </p14:xfrm>
          </p:contentPart>
        </mc:Choice>
        <mc:Fallback>
          <p:pic>
            <p:nvPicPr>
              <p:cNvPr id="11" name="Ink 10">
                <a:extLst>
                  <a:ext uri="{FF2B5EF4-FFF2-40B4-BE49-F238E27FC236}">
                    <a16:creationId xmlns:a16="http://schemas.microsoft.com/office/drawing/2014/main" id="{83542ED9-35B2-412D-BCEA-96C0BFEA6F77}"/>
                  </a:ext>
                </a:extLst>
              </p:cNvPr>
              <p:cNvPicPr/>
              <p:nvPr/>
            </p:nvPicPr>
            <p:blipFill>
              <a:blip r:embed="rId14"/>
              <a:stretch>
                <a:fillRect/>
              </a:stretch>
            </p:blipFill>
            <p:spPr>
              <a:xfrm>
                <a:off x="7478728" y="680726"/>
                <a:ext cx="365760" cy="810360"/>
              </a:xfrm>
              <a:prstGeom prst="rect">
                <a:avLst/>
              </a:prstGeom>
            </p:spPr>
          </p:pic>
        </mc:Fallback>
      </mc:AlternateContent>
      <p:pic>
        <p:nvPicPr>
          <p:cNvPr id="13" name="Picture 12">
            <a:extLst>
              <a:ext uri="{FF2B5EF4-FFF2-40B4-BE49-F238E27FC236}">
                <a16:creationId xmlns:a16="http://schemas.microsoft.com/office/drawing/2014/main" id="{EB447D97-E8C3-4F0D-851C-F354DDE8C447}"/>
              </a:ext>
            </a:extLst>
          </p:cNvPr>
          <p:cNvPicPr>
            <a:picLocks noChangeAspect="1"/>
          </p:cNvPicPr>
          <p:nvPr/>
        </p:nvPicPr>
        <p:blipFill>
          <a:blip r:embed="rId15"/>
          <a:stretch>
            <a:fillRect/>
          </a:stretch>
        </p:blipFill>
        <p:spPr>
          <a:xfrm>
            <a:off x="1637869" y="1981216"/>
            <a:ext cx="2561905" cy="504762"/>
          </a:xfrm>
          <a:prstGeom prst="rect">
            <a:avLst/>
          </a:prstGeom>
        </p:spPr>
      </p:pic>
      <p:pic>
        <p:nvPicPr>
          <p:cNvPr id="15" name="Picture 14">
            <a:extLst>
              <a:ext uri="{FF2B5EF4-FFF2-40B4-BE49-F238E27FC236}">
                <a16:creationId xmlns:a16="http://schemas.microsoft.com/office/drawing/2014/main" id="{0B8F3CE0-CDF2-4ABD-AF05-EAD0E11E1C03}"/>
              </a:ext>
            </a:extLst>
          </p:cNvPr>
          <p:cNvPicPr>
            <a:picLocks noChangeAspect="1"/>
          </p:cNvPicPr>
          <p:nvPr/>
        </p:nvPicPr>
        <p:blipFill rotWithShape="1">
          <a:blip r:embed="rId16"/>
          <a:srcRect b="23188"/>
          <a:stretch/>
        </p:blipFill>
        <p:spPr>
          <a:xfrm>
            <a:off x="4017076" y="3681382"/>
            <a:ext cx="1838095" cy="504762"/>
          </a:xfrm>
          <a:prstGeom prst="rect">
            <a:avLst/>
          </a:prstGeom>
        </p:spPr>
      </p:pic>
      <p:pic>
        <p:nvPicPr>
          <p:cNvPr id="17" name="Picture 16">
            <a:extLst>
              <a:ext uri="{FF2B5EF4-FFF2-40B4-BE49-F238E27FC236}">
                <a16:creationId xmlns:a16="http://schemas.microsoft.com/office/drawing/2014/main" id="{7559929E-A635-425A-9C13-C62A476B01BE}"/>
              </a:ext>
            </a:extLst>
          </p:cNvPr>
          <p:cNvPicPr>
            <a:picLocks noChangeAspect="1"/>
          </p:cNvPicPr>
          <p:nvPr/>
        </p:nvPicPr>
        <p:blipFill>
          <a:blip r:embed="rId17"/>
          <a:stretch>
            <a:fillRect/>
          </a:stretch>
        </p:blipFill>
        <p:spPr>
          <a:xfrm>
            <a:off x="1766440" y="5263819"/>
            <a:ext cx="1152381" cy="371429"/>
          </a:xfrm>
          <a:prstGeom prst="rect">
            <a:avLst/>
          </a:prstGeom>
        </p:spPr>
      </p:pic>
      <p:grpSp>
        <p:nvGrpSpPr>
          <p:cNvPr id="25" name="Group 24">
            <a:extLst>
              <a:ext uri="{FF2B5EF4-FFF2-40B4-BE49-F238E27FC236}">
                <a16:creationId xmlns:a16="http://schemas.microsoft.com/office/drawing/2014/main" id="{AF012309-8648-4E52-8DD2-CFF9B659B98A}"/>
              </a:ext>
            </a:extLst>
          </p:cNvPr>
          <p:cNvGrpSpPr/>
          <p:nvPr/>
        </p:nvGrpSpPr>
        <p:grpSpPr>
          <a:xfrm>
            <a:off x="4330168" y="2017766"/>
            <a:ext cx="1388520" cy="204120"/>
            <a:chOff x="4330168" y="2017766"/>
            <a:chExt cx="1388520" cy="204120"/>
          </a:xfrm>
        </p:grpSpPr>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2C01B002-22E8-4320-A80E-A48079E8692E}"/>
                    </a:ext>
                  </a:extLst>
                </p14:cNvPr>
                <p14:cNvContentPartPr/>
                <p14:nvPr/>
              </p14:nvContentPartPr>
              <p14:xfrm>
                <a:off x="4330168" y="2190566"/>
                <a:ext cx="1235880" cy="360"/>
              </p14:xfrm>
            </p:contentPart>
          </mc:Choice>
          <mc:Fallback>
            <p:pic>
              <p:nvPicPr>
                <p:cNvPr id="23" name="Ink 22">
                  <a:extLst>
                    <a:ext uri="{FF2B5EF4-FFF2-40B4-BE49-F238E27FC236}">
                      <a16:creationId xmlns:a16="http://schemas.microsoft.com/office/drawing/2014/main" id="{2C01B002-22E8-4320-A80E-A48079E8692E}"/>
                    </a:ext>
                  </a:extLst>
                </p:cNvPr>
                <p:cNvPicPr/>
                <p:nvPr/>
              </p:nvPicPr>
              <p:blipFill>
                <a:blip r:embed="rId19"/>
                <a:stretch>
                  <a:fillRect/>
                </a:stretch>
              </p:blipFill>
              <p:spPr>
                <a:xfrm>
                  <a:off x="4325848" y="2186246"/>
                  <a:ext cx="124452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FBD90C73-1FF4-451B-B893-0025ADD91670}"/>
                    </a:ext>
                  </a:extLst>
                </p14:cNvPr>
                <p14:cNvContentPartPr/>
                <p14:nvPr/>
              </p14:nvContentPartPr>
              <p14:xfrm>
                <a:off x="5554888" y="2017766"/>
                <a:ext cx="163800" cy="204120"/>
              </p14:xfrm>
            </p:contentPart>
          </mc:Choice>
          <mc:Fallback>
            <p:pic>
              <p:nvPicPr>
                <p:cNvPr id="24" name="Ink 23">
                  <a:extLst>
                    <a:ext uri="{FF2B5EF4-FFF2-40B4-BE49-F238E27FC236}">
                      <a16:creationId xmlns:a16="http://schemas.microsoft.com/office/drawing/2014/main" id="{FBD90C73-1FF4-451B-B893-0025ADD91670}"/>
                    </a:ext>
                  </a:extLst>
                </p:cNvPr>
                <p:cNvPicPr/>
                <p:nvPr/>
              </p:nvPicPr>
              <p:blipFill>
                <a:blip r:embed="rId21"/>
                <a:stretch>
                  <a:fillRect/>
                </a:stretch>
              </p:blipFill>
              <p:spPr>
                <a:xfrm>
                  <a:off x="5550568" y="2013446"/>
                  <a:ext cx="172440" cy="21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6" name="Ink 25">
                <a:extLst>
                  <a:ext uri="{FF2B5EF4-FFF2-40B4-BE49-F238E27FC236}">
                    <a16:creationId xmlns:a16="http://schemas.microsoft.com/office/drawing/2014/main" id="{23F8B4CC-28B5-48A3-80C1-35E1CF739DCE}"/>
                  </a:ext>
                </a:extLst>
              </p14:cNvPr>
              <p14:cNvContentPartPr/>
              <p14:nvPr/>
            </p14:nvContentPartPr>
            <p14:xfrm>
              <a:off x="3451048" y="4657286"/>
              <a:ext cx="614520" cy="1351440"/>
            </p14:xfrm>
          </p:contentPart>
        </mc:Choice>
        <mc:Fallback>
          <p:pic>
            <p:nvPicPr>
              <p:cNvPr id="26" name="Ink 25">
                <a:extLst>
                  <a:ext uri="{FF2B5EF4-FFF2-40B4-BE49-F238E27FC236}">
                    <a16:creationId xmlns:a16="http://schemas.microsoft.com/office/drawing/2014/main" id="{23F8B4CC-28B5-48A3-80C1-35E1CF739DCE}"/>
                  </a:ext>
                </a:extLst>
              </p:cNvPr>
              <p:cNvPicPr/>
              <p:nvPr/>
            </p:nvPicPr>
            <p:blipFill>
              <a:blip r:embed="rId23"/>
              <a:stretch>
                <a:fillRect/>
              </a:stretch>
            </p:blipFill>
            <p:spPr>
              <a:xfrm>
                <a:off x="3446728" y="4652966"/>
                <a:ext cx="623160" cy="1360080"/>
              </a:xfrm>
              <a:prstGeom prst="rect">
                <a:avLst/>
              </a:prstGeom>
            </p:spPr>
          </p:pic>
        </mc:Fallback>
      </mc:AlternateContent>
      <p:grpSp>
        <p:nvGrpSpPr>
          <p:cNvPr id="31" name="Group 30">
            <a:extLst>
              <a:ext uri="{FF2B5EF4-FFF2-40B4-BE49-F238E27FC236}">
                <a16:creationId xmlns:a16="http://schemas.microsoft.com/office/drawing/2014/main" id="{5F517040-75C2-459A-9665-94B2A96A7787}"/>
              </a:ext>
            </a:extLst>
          </p:cNvPr>
          <p:cNvGrpSpPr/>
          <p:nvPr/>
        </p:nvGrpSpPr>
        <p:grpSpPr>
          <a:xfrm>
            <a:off x="5848288" y="3708686"/>
            <a:ext cx="266760" cy="257760"/>
            <a:chOff x="5848288" y="3708686"/>
            <a:chExt cx="266760" cy="257760"/>
          </a:xfrm>
        </p:grpSpPr>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D56728E1-6EFF-4849-96DD-6B35A1D50E35}"/>
                    </a:ext>
                  </a:extLst>
                </p14:cNvPr>
                <p14:cNvContentPartPr/>
                <p14:nvPr/>
              </p14:nvContentPartPr>
              <p14:xfrm>
                <a:off x="5848288" y="3846926"/>
                <a:ext cx="153720" cy="360"/>
              </p14:xfrm>
            </p:contentPart>
          </mc:Choice>
          <mc:Fallback>
            <p:pic>
              <p:nvPicPr>
                <p:cNvPr id="29" name="Ink 28">
                  <a:extLst>
                    <a:ext uri="{FF2B5EF4-FFF2-40B4-BE49-F238E27FC236}">
                      <a16:creationId xmlns:a16="http://schemas.microsoft.com/office/drawing/2014/main" id="{D56728E1-6EFF-4849-96DD-6B35A1D50E35}"/>
                    </a:ext>
                  </a:extLst>
                </p:cNvPr>
                <p:cNvPicPr/>
                <p:nvPr/>
              </p:nvPicPr>
              <p:blipFill>
                <a:blip r:embed="rId25"/>
                <a:stretch>
                  <a:fillRect/>
                </a:stretch>
              </p:blipFill>
              <p:spPr>
                <a:xfrm>
                  <a:off x="5843968" y="3842606"/>
                  <a:ext cx="16236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38DB2D8A-02CB-4C43-8E29-E14670B0CCE7}"/>
                    </a:ext>
                  </a:extLst>
                </p14:cNvPr>
                <p14:cNvContentPartPr/>
                <p14:nvPr/>
              </p14:nvContentPartPr>
              <p14:xfrm>
                <a:off x="6021088" y="3708686"/>
                <a:ext cx="93960" cy="257760"/>
              </p14:xfrm>
            </p:contentPart>
          </mc:Choice>
          <mc:Fallback>
            <p:pic>
              <p:nvPicPr>
                <p:cNvPr id="30" name="Ink 29">
                  <a:extLst>
                    <a:ext uri="{FF2B5EF4-FFF2-40B4-BE49-F238E27FC236}">
                      <a16:creationId xmlns:a16="http://schemas.microsoft.com/office/drawing/2014/main" id="{38DB2D8A-02CB-4C43-8E29-E14670B0CCE7}"/>
                    </a:ext>
                  </a:extLst>
                </p:cNvPr>
                <p:cNvPicPr/>
                <p:nvPr/>
              </p:nvPicPr>
              <p:blipFill>
                <a:blip r:embed="rId27"/>
                <a:stretch>
                  <a:fillRect/>
                </a:stretch>
              </p:blipFill>
              <p:spPr>
                <a:xfrm>
                  <a:off x="6016768" y="3704366"/>
                  <a:ext cx="102600" cy="26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5A27538C-6498-4FAF-9D3C-72A8066803A7}"/>
                  </a:ext>
                </a:extLst>
              </p14:cNvPr>
              <p14:cNvContentPartPr/>
              <p14:nvPr/>
            </p14:nvContentPartPr>
            <p14:xfrm>
              <a:off x="379216" y="69086"/>
              <a:ext cx="2204640" cy="1421640"/>
            </p14:xfrm>
          </p:contentPart>
        </mc:Choice>
        <mc:Fallback>
          <p:pic>
            <p:nvPicPr>
              <p:cNvPr id="39" name="Ink 38">
                <a:extLst>
                  <a:ext uri="{FF2B5EF4-FFF2-40B4-BE49-F238E27FC236}">
                    <a16:creationId xmlns:a16="http://schemas.microsoft.com/office/drawing/2014/main" id="{5A27538C-6498-4FAF-9D3C-72A8066803A7}"/>
                  </a:ext>
                </a:extLst>
              </p:cNvPr>
              <p:cNvPicPr/>
              <p:nvPr/>
            </p:nvPicPr>
            <p:blipFill>
              <a:blip r:embed="rId29"/>
              <a:stretch>
                <a:fillRect/>
              </a:stretch>
            </p:blipFill>
            <p:spPr>
              <a:xfrm>
                <a:off x="316576" y="6446"/>
                <a:ext cx="2330280" cy="1547280"/>
              </a:xfrm>
              <a:prstGeom prst="rect">
                <a:avLst/>
              </a:prstGeom>
            </p:spPr>
          </p:pic>
        </mc:Fallback>
      </mc:AlternateContent>
    </p:spTree>
    <p:extLst>
      <p:ext uri="{BB962C8B-B14F-4D97-AF65-F5344CB8AC3E}">
        <p14:creationId xmlns:p14="http://schemas.microsoft.com/office/powerpoint/2010/main" val="70178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DD88-7ABD-4D8C-8DEF-DE2BF58CF686}"/>
              </a:ext>
            </a:extLst>
          </p:cNvPr>
          <p:cNvSpPr>
            <a:spLocks noGrp="1"/>
          </p:cNvSpPr>
          <p:nvPr>
            <p:ph type="title"/>
          </p:nvPr>
        </p:nvSpPr>
        <p:spPr/>
        <p:txBody>
          <a:bodyPr/>
          <a:lstStyle/>
          <a:p>
            <a:r>
              <a:rPr lang="en-IN" dirty="0"/>
              <a:t>Absence</a:t>
            </a:r>
          </a:p>
        </p:txBody>
      </p:sp>
      <p:sp>
        <p:nvSpPr>
          <p:cNvPr id="3" name="Text Placeholder 2">
            <a:extLst>
              <a:ext uri="{FF2B5EF4-FFF2-40B4-BE49-F238E27FC236}">
                <a16:creationId xmlns:a16="http://schemas.microsoft.com/office/drawing/2014/main" id="{59FBBA0A-9D3C-42ED-A503-0BFBB250D369}"/>
              </a:ext>
            </a:extLst>
          </p:cNvPr>
          <p:cNvSpPr>
            <a:spLocks noGrp="1"/>
          </p:cNvSpPr>
          <p:nvPr>
            <p:ph type="body" idx="1"/>
          </p:nvPr>
        </p:nvSpPr>
        <p:spPr/>
        <p:txBody>
          <a:bodyPr>
            <a:normAutofit fontScale="70000" lnSpcReduction="20000"/>
          </a:bodyPr>
          <a:lstStyle/>
          <a:p>
            <a:r>
              <a:rPr lang="en-IN" dirty="0"/>
              <a:t>Why indulgent &amp; positive discussion of IT is markedly removed from not only most mainstream media but also academic spaces in all but esoteric forms.</a:t>
            </a:r>
          </a:p>
        </p:txBody>
      </p:sp>
    </p:spTree>
    <p:extLst>
      <p:ext uri="{BB962C8B-B14F-4D97-AF65-F5344CB8AC3E}">
        <p14:creationId xmlns:p14="http://schemas.microsoft.com/office/powerpoint/2010/main" val="239465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91AA-A173-47D3-9E8D-BFE5FDA838A2}"/>
              </a:ext>
            </a:extLst>
          </p:cNvPr>
          <p:cNvSpPr>
            <a:spLocks noGrp="1"/>
          </p:cNvSpPr>
          <p:nvPr>
            <p:ph type="title"/>
          </p:nvPr>
        </p:nvSpPr>
        <p:spPr/>
        <p:txBody>
          <a:bodyPr/>
          <a:lstStyle/>
          <a:p>
            <a:r>
              <a:rPr lang="en-IN" dirty="0"/>
              <a:t>New Order </a:t>
            </a:r>
            <a:br>
              <a:rPr lang="en-IN" dirty="0"/>
            </a:br>
            <a:r>
              <a:rPr lang="en-IN" strike="sngStrike" dirty="0"/>
              <a:t>Old</a:t>
            </a:r>
            <a:r>
              <a:rPr lang="en-IN" dirty="0"/>
              <a:t> New Order</a:t>
            </a:r>
          </a:p>
        </p:txBody>
      </p:sp>
      <p:sp>
        <p:nvSpPr>
          <p:cNvPr id="3" name="Text Placeholder 2">
            <a:extLst>
              <a:ext uri="{FF2B5EF4-FFF2-40B4-BE49-F238E27FC236}">
                <a16:creationId xmlns:a16="http://schemas.microsoft.com/office/drawing/2014/main" id="{FBDCFB0D-0B77-4264-BBC0-C8DFC40068D3}"/>
              </a:ext>
            </a:extLst>
          </p:cNvPr>
          <p:cNvSpPr>
            <a:spLocks noGrp="1"/>
          </p:cNvSpPr>
          <p:nvPr>
            <p:ph type="body" idx="1"/>
          </p:nvPr>
        </p:nvSpPr>
        <p:spPr/>
        <p:txBody>
          <a:bodyPr/>
          <a:lstStyle/>
          <a:p>
            <a:r>
              <a:rPr lang="en-IN" dirty="0"/>
              <a:t>Let the narrative fall.</a:t>
            </a:r>
          </a:p>
        </p:txBody>
      </p:sp>
    </p:spTree>
    <p:extLst>
      <p:ext uri="{BB962C8B-B14F-4D97-AF65-F5344CB8AC3E}">
        <p14:creationId xmlns:p14="http://schemas.microsoft.com/office/powerpoint/2010/main" val="123273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A309-1B92-4A9D-956F-A9CB0FE13E76}"/>
              </a:ext>
            </a:extLst>
          </p:cNvPr>
          <p:cNvSpPr>
            <a:spLocks noGrp="1"/>
          </p:cNvSpPr>
          <p:nvPr>
            <p:ph type="title"/>
          </p:nvPr>
        </p:nvSpPr>
        <p:spPr/>
        <p:txBody>
          <a:bodyPr/>
          <a:lstStyle/>
          <a:p>
            <a:r>
              <a:rPr lang="en-IN" dirty="0"/>
              <a:t>‘The Internet’ is </a:t>
            </a:r>
            <a:r>
              <a:rPr lang="en-IN" i="1" dirty="0"/>
              <a:t>Not</a:t>
            </a:r>
            <a:r>
              <a:rPr lang="en-IN" dirty="0"/>
              <a:t> a Source</a:t>
            </a:r>
          </a:p>
        </p:txBody>
      </p:sp>
      <p:sp>
        <p:nvSpPr>
          <p:cNvPr id="3" name="Text Placeholder 2">
            <a:extLst>
              <a:ext uri="{FF2B5EF4-FFF2-40B4-BE49-F238E27FC236}">
                <a16:creationId xmlns:a16="http://schemas.microsoft.com/office/drawing/2014/main" id="{021CCE00-2F55-4469-9DBF-BF409578F206}"/>
              </a:ext>
            </a:extLst>
          </p:cNvPr>
          <p:cNvSpPr>
            <a:spLocks noGrp="1"/>
          </p:cNvSpPr>
          <p:nvPr>
            <p:ph type="body" idx="1"/>
          </p:nvPr>
        </p:nvSpPr>
        <p:spPr/>
        <p:txBody>
          <a:bodyPr/>
          <a:lstStyle/>
          <a:p>
            <a:r>
              <a:rPr lang="en-IN" dirty="0"/>
              <a:t>Come on</a:t>
            </a:r>
          </a:p>
        </p:txBody>
      </p:sp>
    </p:spTree>
    <p:extLst>
      <p:ext uri="{BB962C8B-B14F-4D97-AF65-F5344CB8AC3E}">
        <p14:creationId xmlns:p14="http://schemas.microsoft.com/office/powerpoint/2010/main" val="3728084193"/>
      </p:ext>
    </p:extLst>
  </p:cSld>
  <p:clrMapOvr>
    <a:masterClrMapping/>
  </p:clrMapOvr>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4355</TotalTime>
  <Words>1437</Words>
  <Application>Microsoft Office PowerPoint</Application>
  <PresentationFormat>Widescreen</PresentationFormat>
  <Paragraphs>93</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Schoolbook</vt:lpstr>
      <vt:lpstr>CITY SKETCH 16X9</vt:lpstr>
      <vt:lpstr>Modern Gods</vt:lpstr>
      <vt:lpstr>Analysis of the Text</vt:lpstr>
      <vt:lpstr>“Use of Internet as a source of News</vt:lpstr>
      <vt:lpstr>Focus Areas</vt:lpstr>
      <vt:lpstr>NOT Focus Areas</vt:lpstr>
      <vt:lpstr>Points that are interesting </vt:lpstr>
      <vt:lpstr>Absence</vt:lpstr>
      <vt:lpstr>New Order  Old New Order</vt:lpstr>
      <vt:lpstr>‘The Internet’ is Not a Source</vt:lpstr>
      <vt:lpstr>Saying you got your information from “The Internet” is like saying you got a fish from water</vt:lpstr>
      <vt:lpstr>Everything is Accessible</vt:lpstr>
      <vt:lpstr>LibGen</vt:lpstr>
      <vt:lpstr>Precedence</vt:lpstr>
      <vt:lpstr>Those who are familiar with the adversarial model of dispute resolution (the model that the Indian judiciary follows) will know that one of the key features of this system is that it is precedence oriented, i.e. judgements from previous rulings form as much a basis for new ones as the legislation. Judicial decree is as much a law as ‘the law’ itself.   A similar theme applies to journalistic research as well.</vt:lpstr>
      <vt:lpstr>(blackboard)</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Divinity</dc:title>
  <dc:creator>guest_1970</dc:creator>
  <cp:lastModifiedBy>Mouli Sharma</cp:lastModifiedBy>
  <cp:revision>14</cp:revision>
  <dcterms:created xsi:type="dcterms:W3CDTF">2022-01-20T17:37:59Z</dcterms:created>
  <dcterms:modified xsi:type="dcterms:W3CDTF">2022-01-24T08:34:13Z</dcterms:modified>
</cp:coreProperties>
</file>