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38747-4367-4BD2-8D51-C97E202738E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2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4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Big Mountain –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134B-EFBD-4024-9BEF-1880B6F6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16" y="510787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Big Mountain Ski Resort Capitalize on its current pricing strategy?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262BFB-8B08-489A-B123-B212041C554F}"/>
              </a:ext>
            </a:extLst>
          </p:cNvPr>
          <p:cNvSpPr txBox="1">
            <a:spLocks/>
          </p:cNvSpPr>
          <p:nvPr/>
        </p:nvSpPr>
        <p:spPr>
          <a:xfrm>
            <a:off x="615215" y="1973362"/>
            <a:ext cx="9199904" cy="2645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By Increasing Ticketing Prices?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How does Big Mountain Ski Resort’s prices compare with the market Segment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most important factors that impact ticket prices?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By Reducing Costs?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Is Reducing the number of chairs Profitable?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optimal number of chairs to 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16" y="510787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B8533E-F03F-44EF-950F-A5B5444DF0AC}"/>
              </a:ext>
            </a:extLst>
          </p:cNvPr>
          <p:cNvSpPr txBox="1">
            <a:spLocks/>
          </p:cNvSpPr>
          <p:nvPr/>
        </p:nvSpPr>
        <p:spPr>
          <a:xfrm>
            <a:off x="391960" y="2349274"/>
            <a:ext cx="5207087" cy="23199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Increase ticket prices from $81 to $87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Reduce 5 runs that are least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Invest in increasing the Vertical 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Spending on increasing the size of the runs is a wasted spend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4A59CF-7B6A-46E8-8BCD-911B4196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97" y="1498784"/>
            <a:ext cx="6104655" cy="3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16" y="352167"/>
            <a:ext cx="10353762" cy="772729"/>
          </a:xfrm>
        </p:spPr>
        <p:txBody>
          <a:bodyPr>
            <a:normAutofit/>
          </a:bodyPr>
          <a:lstStyle/>
          <a:p>
            <a:r>
              <a:rPr lang="en-US" sz="3600" dirty="0"/>
              <a:t>Market Context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AEF8A-BD7C-44E4-85A2-1B9BA669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6" y="1117498"/>
            <a:ext cx="4995334" cy="2611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25B6D-AE46-4EA7-A70F-EE40A627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74" y="1117498"/>
            <a:ext cx="5164369" cy="261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79488-FB66-4B14-BFDA-8215B4D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0" y="3848097"/>
            <a:ext cx="5069979" cy="2657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1E757-A074-4B63-BA60-60D37804F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63" y="3848097"/>
            <a:ext cx="5191980" cy="26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16" y="510787"/>
            <a:ext cx="10353762" cy="1049565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B8533E-F03F-44EF-950F-A5B5444DF0AC}"/>
              </a:ext>
            </a:extLst>
          </p:cNvPr>
          <p:cNvSpPr txBox="1">
            <a:spLocks/>
          </p:cNvSpPr>
          <p:nvPr/>
        </p:nvSpPr>
        <p:spPr>
          <a:xfrm>
            <a:off x="509406" y="1644599"/>
            <a:ext cx="5207087" cy="1049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Random Forest Regressor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6AFCBA-1AD3-40F9-810C-A7CCD839E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1697"/>
              </p:ext>
            </p:extLst>
          </p:nvPr>
        </p:nvGraphicFramePr>
        <p:xfrm>
          <a:off x="840763" y="2684477"/>
          <a:ext cx="8127999" cy="112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782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51881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989553"/>
                    </a:ext>
                  </a:extLst>
                </a:gridCol>
              </a:tblGrid>
              <a:tr h="38052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0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9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7836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72DE4A7-B194-495D-ADEB-180DC92D8328}"/>
              </a:ext>
            </a:extLst>
          </p:cNvPr>
          <p:cNvSpPr txBox="1">
            <a:spLocks/>
          </p:cNvSpPr>
          <p:nvPr/>
        </p:nvSpPr>
        <p:spPr>
          <a:xfrm>
            <a:off x="585009" y="4406026"/>
            <a:ext cx="10450737" cy="1049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 decided to use the Random Forest Regressor because of the low Mean absolute error and better prediction on the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88711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84" y="351129"/>
            <a:ext cx="10353762" cy="1049565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B8339-CF18-4F9C-9219-05553352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4" y="1278294"/>
            <a:ext cx="8704146" cy="51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84" y="351129"/>
            <a:ext cx="10353762" cy="1049565"/>
          </a:xfrm>
        </p:spPr>
        <p:txBody>
          <a:bodyPr>
            <a:normAutofit/>
          </a:bodyPr>
          <a:lstStyle/>
          <a:p>
            <a:r>
              <a:rPr lang="en-US" dirty="0"/>
              <a:t>Scenario Planning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7FC5-1878-4E0E-BEC8-37051CC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6E8C0-A5A7-4D27-9076-817177281F08}"/>
              </a:ext>
            </a:extLst>
          </p:cNvPr>
          <p:cNvSpPr txBox="1"/>
          <p:nvPr/>
        </p:nvSpPr>
        <p:spPr>
          <a:xfrm>
            <a:off x="811763" y="1576873"/>
            <a:ext cx="912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Cutting by reducing the number of runs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The model predicts that closing one run makes no difference. Closing 2 and 3 successively reduces support for ticket price and so revenue. If Big Mountain closes 3 runs, it seems they may as well close 4 or 5 as there's no further loss in ticket price. Closing 6 or more runs leads to a large drop in Revenue</a:t>
            </a:r>
          </a:p>
          <a:p>
            <a:pPr lvl="1"/>
            <a:endParaRPr lang="en-US" i="1" dirty="0"/>
          </a:p>
          <a:p>
            <a:r>
              <a:rPr lang="en-US" dirty="0"/>
              <a:t>Increasing the Vertical Drop </a:t>
            </a:r>
          </a:p>
          <a:p>
            <a:pPr lvl="1"/>
            <a:r>
              <a:rPr lang="en-US" i="1" dirty="0"/>
              <a:t>If you were to increase the Vertical Drop by 150 feet, you can charge $8.5 extra on the ticket prices. This will amount to almost $14 million in increased sales revenue assuming that there are 350,000 visitors expected every year and stay for 5 days.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7442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2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Big Mountain – Case Study</vt:lpstr>
      <vt:lpstr>How can Big Mountain Ski Resort Capitalize on its current pricing strategy?</vt:lpstr>
      <vt:lpstr>Recommendations</vt:lpstr>
      <vt:lpstr>Market Context</vt:lpstr>
      <vt:lpstr>Modeling</vt:lpstr>
      <vt:lpstr>Feature Importance</vt:lpstr>
      <vt:lpstr>Scenario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– Case Study</dc:title>
  <dc:creator>Deorukhkar, Neel (MBNAP sp)</dc:creator>
  <cp:lastModifiedBy>Deorukhkar, Neel (MBNAP sp)</cp:lastModifiedBy>
  <cp:revision>4</cp:revision>
  <dcterms:created xsi:type="dcterms:W3CDTF">2021-01-25T01:15:21Z</dcterms:created>
  <dcterms:modified xsi:type="dcterms:W3CDTF">2021-01-25T01:33:12Z</dcterms:modified>
</cp:coreProperties>
</file>