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point.com/wireless_communication/wireless_communication_bluetooth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Protocol Stack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~ Neel Doshi - 23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Bluetooth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668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Bluetooth network technology</a:t>
            </a: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connects mobile devices wirelessly over a short-range to form a personal area network (PAN)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Key Features of Bluetooth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transmission capacity of Bluetooth is 720 kbps.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Bluetooth is a wireless device.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Bluetooth is a Low-cost and short-distance radio communications standard.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Bluetooth is robust and flexible.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basic architecture unit of Bluetooth is a piconet.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Used In : 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1401750" y="248825"/>
            <a:ext cx="634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 Bluetooth Protocol Stack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-3922675" y="9078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75" y="1011425"/>
            <a:ext cx="6493826" cy="40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