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9" r:id="rId9"/>
    <p:sldId id="263" r:id="rId10"/>
    <p:sldId id="264" r:id="rId11"/>
    <p:sldId id="265" r:id="rId12"/>
    <p:sldId id="266" r:id="rId13"/>
    <p:sldId id="267" r:id="rId14"/>
    <p:sldId id="268"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snapToGrid="0">
      <p:cViewPr>
        <p:scale>
          <a:sx n="67" d="100"/>
          <a:sy n="67" d="100"/>
        </p:scale>
        <p:origin x="4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8315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6869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317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100639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4844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8568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198679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2443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8729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D8222A-1045-44F3-8D5A-7324EA59AE55}"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6665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16001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8222A-1045-44F3-8D5A-7324EA59AE55}"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297986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8222A-1045-44F3-8D5A-7324EA59AE55}"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9095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222A-1045-44F3-8D5A-7324EA59AE55}"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31798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08079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1D8222A-1045-44F3-8D5A-7324EA59AE55}"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032DE-265D-4E31-9A9C-57FCA225F0F3}" type="slidenum">
              <a:rPr lang="en-US" smtClean="0"/>
              <a:t>‹#›</a:t>
            </a:fld>
            <a:endParaRPr lang="en-US"/>
          </a:p>
        </p:txBody>
      </p:sp>
    </p:spTree>
    <p:extLst>
      <p:ext uri="{BB962C8B-B14F-4D97-AF65-F5344CB8AC3E}">
        <p14:creationId xmlns:p14="http://schemas.microsoft.com/office/powerpoint/2010/main" val="366321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D8222A-1045-44F3-8D5A-7324EA59AE55}" type="datetimeFigureOut">
              <a:rPr lang="en-US" smtClean="0"/>
              <a:t>12/2/2020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B032DE-265D-4E31-9A9C-57FCA225F0F3}" type="slidenum">
              <a:rPr lang="en-US" smtClean="0"/>
              <a:t>‹#›</a:t>
            </a:fld>
            <a:endParaRPr lang="en-US"/>
          </a:p>
        </p:txBody>
      </p:sp>
    </p:spTree>
    <p:extLst>
      <p:ext uri="{BB962C8B-B14F-4D97-AF65-F5344CB8AC3E}">
        <p14:creationId xmlns:p14="http://schemas.microsoft.com/office/powerpoint/2010/main" val="3960123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876301"/>
            <a:ext cx="7766936" cy="819150"/>
          </a:xfrm>
        </p:spPr>
        <p:txBody>
          <a:bodyPr/>
          <a:lstStyle/>
          <a:p>
            <a:pPr algn="ctr"/>
            <a:r>
              <a:rPr lang="en-US"/>
              <a:t>Be-Fit</a:t>
            </a:r>
            <a:endParaRPr lang="en-US" dirty="0"/>
          </a:p>
        </p:txBody>
      </p:sp>
      <p:sp>
        <p:nvSpPr>
          <p:cNvPr id="3" name="Subtitle 2"/>
          <p:cNvSpPr>
            <a:spLocks noGrp="1"/>
          </p:cNvSpPr>
          <p:nvPr>
            <p:ph type="subTitle" idx="1"/>
          </p:nvPr>
        </p:nvSpPr>
        <p:spPr>
          <a:xfrm>
            <a:off x="925033" y="4050833"/>
            <a:ext cx="8771860" cy="1728644"/>
          </a:xfrm>
        </p:spPr>
        <p:txBody>
          <a:bodyPr>
            <a:normAutofit fontScale="92500" lnSpcReduction="20000"/>
          </a:bodyPr>
          <a:lstStyle/>
          <a:p>
            <a:r>
              <a:rPr lang="en-US" b="1" dirty="0"/>
              <a:t>Team Members</a:t>
            </a:r>
          </a:p>
          <a:p>
            <a:r>
              <a:rPr lang="en-US" dirty="0"/>
              <a:t>Neelesh Saladi</a:t>
            </a:r>
          </a:p>
          <a:p>
            <a:r>
              <a:rPr lang="en-US" dirty="0" err="1"/>
              <a:t>Ravichander</a:t>
            </a:r>
            <a:r>
              <a:rPr lang="en-US" dirty="0"/>
              <a:t> Reddy </a:t>
            </a:r>
            <a:r>
              <a:rPr lang="en-US" dirty="0" err="1"/>
              <a:t>Goli</a:t>
            </a:r>
            <a:endParaRPr lang="en-US" dirty="0"/>
          </a:p>
          <a:p>
            <a:r>
              <a:rPr lang="en-US" dirty="0"/>
              <a:t>Rohitha Reddy </a:t>
            </a:r>
            <a:r>
              <a:rPr lang="en-US" dirty="0" err="1"/>
              <a:t>Meda</a:t>
            </a:r>
            <a:endParaRPr lang="en-US" dirty="0"/>
          </a:p>
          <a:p>
            <a:r>
              <a:rPr lang="en-US" dirty="0"/>
              <a:t>Sai Rohith Gorla</a:t>
            </a:r>
          </a:p>
          <a:p>
            <a:endParaRPr lang="en-US" dirty="0"/>
          </a:p>
        </p:txBody>
      </p:sp>
      <p:pic>
        <p:nvPicPr>
          <p:cNvPr id="5" name="Picture 4">
            <a:extLst>
              <a:ext uri="{FF2B5EF4-FFF2-40B4-BE49-F238E27FC236}">
                <a16:creationId xmlns:a16="http://schemas.microsoft.com/office/drawing/2014/main" id="{75FFC46D-AE3E-4E4E-879D-8407118B6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41" y="2276082"/>
            <a:ext cx="3624988" cy="3549502"/>
          </a:xfrm>
          <a:prstGeom prst="rect">
            <a:avLst/>
          </a:prstGeom>
        </p:spPr>
      </p:pic>
    </p:spTree>
    <p:extLst>
      <p:ext uri="{BB962C8B-B14F-4D97-AF65-F5344CB8AC3E}">
        <p14:creationId xmlns:p14="http://schemas.microsoft.com/office/powerpoint/2010/main" val="17872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84F-5FDA-4EB2-9A8D-535CA6376F37}"/>
              </a:ext>
            </a:extLst>
          </p:cNvPr>
          <p:cNvSpPr>
            <a:spLocks noGrp="1"/>
          </p:cNvSpPr>
          <p:nvPr>
            <p:ph type="title"/>
          </p:nvPr>
        </p:nvSpPr>
        <p:spPr/>
        <p:txBody>
          <a:bodyPr/>
          <a:lstStyle/>
          <a:p>
            <a:r>
              <a:rPr lang="en-US" b="1" u="sng" dirty="0"/>
              <a:t>Gym Activity:</a:t>
            </a:r>
            <a:r>
              <a:rPr lang="en-US" dirty="0"/>
              <a:t> </a:t>
            </a:r>
            <a:br>
              <a:rPr lang="en-US" dirty="0"/>
            </a:br>
            <a:endParaRPr lang="en-US" dirty="0"/>
          </a:p>
        </p:txBody>
      </p:sp>
      <p:sp>
        <p:nvSpPr>
          <p:cNvPr id="3" name="Content Placeholder 2">
            <a:extLst>
              <a:ext uri="{FF2B5EF4-FFF2-40B4-BE49-F238E27FC236}">
                <a16:creationId xmlns:a16="http://schemas.microsoft.com/office/drawing/2014/main" id="{F8263FDC-0141-4CB4-9260-6467B6806E0E}"/>
              </a:ext>
            </a:extLst>
          </p:cNvPr>
          <p:cNvSpPr>
            <a:spLocks noGrp="1"/>
          </p:cNvSpPr>
          <p:nvPr>
            <p:ph idx="1"/>
          </p:nvPr>
        </p:nvSpPr>
        <p:spPr>
          <a:xfrm>
            <a:off x="677334" y="2160589"/>
            <a:ext cx="6691029" cy="3880773"/>
          </a:xfrm>
        </p:spPr>
        <p:txBody>
          <a:bodyPr/>
          <a:lstStyle/>
          <a:p>
            <a:r>
              <a:rPr lang="en-US" dirty="0"/>
              <a:t>User will be redirected into the dashboard activity. In this activity user can find different categories of workouts such as weight training, Cardio, Yoga, Power Training. By clicking on any of these </a:t>
            </a:r>
            <a:r>
              <a:rPr lang="en-US" dirty="0" err="1"/>
              <a:t>categorie’s</a:t>
            </a:r>
            <a:r>
              <a:rPr lang="en-US" dirty="0"/>
              <a:t> user will be redirected to respective page.</a:t>
            </a:r>
          </a:p>
          <a:p>
            <a:endParaRPr lang="en-US" dirty="0"/>
          </a:p>
        </p:txBody>
      </p:sp>
      <p:pic>
        <p:nvPicPr>
          <p:cNvPr id="7" name="Picture 6" descr="A picture containing text, electronics, screenshot&#10;&#10;Description automatically generated">
            <a:extLst>
              <a:ext uri="{FF2B5EF4-FFF2-40B4-BE49-F238E27FC236}">
                <a16:creationId xmlns:a16="http://schemas.microsoft.com/office/drawing/2014/main" id="{8AC37BB1-CEBF-4B9B-843D-9603E19EA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2522" y="1631758"/>
            <a:ext cx="2295148" cy="4678360"/>
          </a:xfrm>
          <a:prstGeom prst="rect">
            <a:avLst/>
          </a:prstGeom>
        </p:spPr>
      </p:pic>
      <p:sp>
        <p:nvSpPr>
          <p:cNvPr id="5" name="TextBox 4">
            <a:extLst>
              <a:ext uri="{FF2B5EF4-FFF2-40B4-BE49-F238E27FC236}">
                <a16:creationId xmlns:a16="http://schemas.microsoft.com/office/drawing/2014/main" id="{A007B950-AF1F-4288-99E3-7BAAF05B4C81}"/>
              </a:ext>
            </a:extLst>
          </p:cNvPr>
          <p:cNvSpPr txBox="1"/>
          <p:nvPr/>
        </p:nvSpPr>
        <p:spPr>
          <a:xfrm>
            <a:off x="4895850" y="5657850"/>
            <a:ext cx="2174801" cy="383512"/>
          </a:xfrm>
          <a:prstGeom prst="rect">
            <a:avLst/>
          </a:prstGeom>
          <a:noFill/>
        </p:spPr>
        <p:txBody>
          <a:bodyPr wrap="square" rtlCol="0">
            <a:spAutoFit/>
          </a:bodyPr>
          <a:lstStyle/>
          <a:p>
            <a:r>
              <a:rPr lang="en-US" dirty="0"/>
              <a:t>Sai Rohith Gorla</a:t>
            </a:r>
          </a:p>
        </p:txBody>
      </p:sp>
    </p:spTree>
    <p:extLst>
      <p:ext uri="{BB962C8B-B14F-4D97-AF65-F5344CB8AC3E}">
        <p14:creationId xmlns:p14="http://schemas.microsoft.com/office/powerpoint/2010/main" val="233019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1592-D679-49F1-86C0-17D9D9D1391D}"/>
              </a:ext>
            </a:extLst>
          </p:cNvPr>
          <p:cNvSpPr>
            <a:spLocks noGrp="1"/>
          </p:cNvSpPr>
          <p:nvPr>
            <p:ph type="title"/>
          </p:nvPr>
        </p:nvSpPr>
        <p:spPr/>
        <p:txBody>
          <a:bodyPr/>
          <a:lstStyle/>
          <a:p>
            <a:r>
              <a:rPr lang="en-US" b="1" u="sng" dirty="0"/>
              <a:t>BMI Calculator Activity:</a:t>
            </a:r>
            <a:endParaRPr lang="en-US" dirty="0"/>
          </a:p>
        </p:txBody>
      </p:sp>
      <p:sp>
        <p:nvSpPr>
          <p:cNvPr id="3" name="Content Placeholder 2">
            <a:extLst>
              <a:ext uri="{FF2B5EF4-FFF2-40B4-BE49-F238E27FC236}">
                <a16:creationId xmlns:a16="http://schemas.microsoft.com/office/drawing/2014/main" id="{B47B8C87-886E-4FA2-9D73-6CDDF7807D25}"/>
              </a:ext>
            </a:extLst>
          </p:cNvPr>
          <p:cNvSpPr>
            <a:spLocks noGrp="1"/>
          </p:cNvSpPr>
          <p:nvPr>
            <p:ph idx="1"/>
          </p:nvPr>
        </p:nvSpPr>
        <p:spPr>
          <a:xfrm>
            <a:off x="677334" y="2160589"/>
            <a:ext cx="6807987" cy="3880773"/>
          </a:xfrm>
        </p:spPr>
        <p:txBody>
          <a:bodyPr/>
          <a:lstStyle/>
          <a:p>
            <a:r>
              <a:rPr lang="en-US" dirty="0"/>
              <a:t>This Activity is present in the Dashboard activity from there we can access it and User can calculate their Body, Mass, Index in this Activity. It helps us to find the Fat level in the Body and BMI can be used to test for weight groups that can lead to health issues but do not assess body fat or individual fitness.</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BF92E470-0921-46E1-AEFC-DAA31D5F0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7867" y="1329070"/>
            <a:ext cx="2205294" cy="4582632"/>
          </a:xfrm>
          <a:prstGeom prst="rect">
            <a:avLst/>
          </a:prstGeom>
        </p:spPr>
      </p:pic>
      <p:sp>
        <p:nvSpPr>
          <p:cNvPr id="6" name="TextBox 5">
            <a:extLst>
              <a:ext uri="{FF2B5EF4-FFF2-40B4-BE49-F238E27FC236}">
                <a16:creationId xmlns:a16="http://schemas.microsoft.com/office/drawing/2014/main" id="{FEDFFA63-07F0-4A6D-BF4F-9E2682BF1C2C}"/>
              </a:ext>
            </a:extLst>
          </p:cNvPr>
          <p:cNvSpPr txBox="1"/>
          <p:nvPr/>
        </p:nvSpPr>
        <p:spPr>
          <a:xfrm>
            <a:off x="4895850" y="5657850"/>
            <a:ext cx="2174801" cy="383512"/>
          </a:xfrm>
          <a:prstGeom prst="rect">
            <a:avLst/>
          </a:prstGeom>
          <a:noFill/>
        </p:spPr>
        <p:txBody>
          <a:bodyPr wrap="square" rtlCol="0">
            <a:spAutoFit/>
          </a:bodyPr>
          <a:lstStyle/>
          <a:p>
            <a:r>
              <a:rPr lang="en-US" dirty="0"/>
              <a:t>Sai Rohith Gorla</a:t>
            </a:r>
          </a:p>
        </p:txBody>
      </p:sp>
    </p:spTree>
    <p:extLst>
      <p:ext uri="{BB962C8B-B14F-4D97-AF65-F5344CB8AC3E}">
        <p14:creationId xmlns:p14="http://schemas.microsoft.com/office/powerpoint/2010/main" val="374520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1E07-45C6-4757-8CF5-4F1CD3F22907}"/>
              </a:ext>
            </a:extLst>
          </p:cNvPr>
          <p:cNvSpPr>
            <a:spLocks noGrp="1"/>
          </p:cNvSpPr>
          <p:nvPr>
            <p:ph type="title"/>
          </p:nvPr>
        </p:nvSpPr>
        <p:spPr/>
        <p:txBody>
          <a:bodyPr/>
          <a:lstStyle/>
          <a:p>
            <a:r>
              <a:rPr lang="en-US" dirty="0"/>
              <a:t>Training Activities</a:t>
            </a:r>
          </a:p>
        </p:txBody>
      </p:sp>
      <p:sp>
        <p:nvSpPr>
          <p:cNvPr id="3" name="Content Placeholder 2">
            <a:extLst>
              <a:ext uri="{FF2B5EF4-FFF2-40B4-BE49-F238E27FC236}">
                <a16:creationId xmlns:a16="http://schemas.microsoft.com/office/drawing/2014/main" id="{BFFA1A41-BF9F-4E84-BAD5-142A957E1277}"/>
              </a:ext>
            </a:extLst>
          </p:cNvPr>
          <p:cNvSpPr>
            <a:spLocks noGrp="1"/>
          </p:cNvSpPr>
          <p:nvPr>
            <p:ph idx="1"/>
          </p:nvPr>
        </p:nvSpPr>
        <p:spPr>
          <a:xfrm>
            <a:off x="677334" y="2160589"/>
            <a:ext cx="6818619" cy="3880773"/>
          </a:xfrm>
        </p:spPr>
        <p:txBody>
          <a:bodyPr/>
          <a:lstStyle/>
          <a:p>
            <a:r>
              <a:rPr lang="en-US" dirty="0"/>
              <a:t>From the Gym activity users will select a particular training from which they will be re-directed to the calendar page where they get to choose the date and number of slots.</a:t>
            </a:r>
          </a:p>
        </p:txBody>
      </p:sp>
      <p:pic>
        <p:nvPicPr>
          <p:cNvPr id="5" name="Picture 4">
            <a:extLst>
              <a:ext uri="{FF2B5EF4-FFF2-40B4-BE49-F238E27FC236}">
                <a16:creationId xmlns:a16="http://schemas.microsoft.com/office/drawing/2014/main" id="{35901F85-32AD-4AB5-94A9-4657B1576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604" y="1144526"/>
            <a:ext cx="2300029" cy="4896836"/>
          </a:xfrm>
          <a:prstGeom prst="rect">
            <a:avLst/>
          </a:prstGeom>
        </p:spPr>
      </p:pic>
      <p:sp>
        <p:nvSpPr>
          <p:cNvPr id="4" name="TextBox 3">
            <a:extLst>
              <a:ext uri="{FF2B5EF4-FFF2-40B4-BE49-F238E27FC236}">
                <a16:creationId xmlns:a16="http://schemas.microsoft.com/office/drawing/2014/main" id="{AE25826F-F06F-4767-B08B-2EE9F94266CB}"/>
              </a:ext>
            </a:extLst>
          </p:cNvPr>
          <p:cNvSpPr txBox="1"/>
          <p:nvPr/>
        </p:nvSpPr>
        <p:spPr>
          <a:xfrm>
            <a:off x="5286375" y="5667375"/>
            <a:ext cx="2209578" cy="646331"/>
          </a:xfrm>
          <a:prstGeom prst="rect">
            <a:avLst/>
          </a:prstGeom>
          <a:noFill/>
        </p:spPr>
        <p:txBody>
          <a:bodyPr wrap="square" rtlCol="0">
            <a:spAutoFit/>
          </a:bodyPr>
          <a:lstStyle/>
          <a:p>
            <a:r>
              <a:rPr lang="en-US" dirty="0" err="1"/>
              <a:t>Ravichander</a:t>
            </a:r>
            <a:r>
              <a:rPr lang="en-US" dirty="0"/>
              <a:t> Reddy</a:t>
            </a:r>
          </a:p>
          <a:p>
            <a:r>
              <a:rPr lang="en-US" dirty="0"/>
              <a:t>Neelesh Saladi</a:t>
            </a:r>
          </a:p>
        </p:txBody>
      </p:sp>
    </p:spTree>
    <p:extLst>
      <p:ext uri="{BB962C8B-B14F-4D97-AF65-F5344CB8AC3E}">
        <p14:creationId xmlns:p14="http://schemas.microsoft.com/office/powerpoint/2010/main" val="172001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4768-9546-49CE-A4AD-B8386DF722F3}"/>
              </a:ext>
            </a:extLst>
          </p:cNvPr>
          <p:cNvSpPr>
            <a:spLocks noGrp="1"/>
          </p:cNvSpPr>
          <p:nvPr>
            <p:ph type="title"/>
          </p:nvPr>
        </p:nvSpPr>
        <p:spPr/>
        <p:txBody>
          <a:bodyPr/>
          <a:lstStyle/>
          <a:p>
            <a:r>
              <a:rPr lang="en-US" b="1" u="sng" dirty="0"/>
              <a:t>Rate Card Activity:</a:t>
            </a:r>
            <a:endParaRPr lang="en-US" dirty="0"/>
          </a:p>
        </p:txBody>
      </p:sp>
      <p:sp>
        <p:nvSpPr>
          <p:cNvPr id="3" name="Content Placeholder 2">
            <a:extLst>
              <a:ext uri="{FF2B5EF4-FFF2-40B4-BE49-F238E27FC236}">
                <a16:creationId xmlns:a16="http://schemas.microsoft.com/office/drawing/2014/main" id="{0F77A73F-0EAC-4FEF-BE25-B75B03FB1774}"/>
              </a:ext>
            </a:extLst>
          </p:cNvPr>
          <p:cNvSpPr>
            <a:spLocks noGrp="1"/>
          </p:cNvSpPr>
          <p:nvPr>
            <p:ph idx="1"/>
          </p:nvPr>
        </p:nvSpPr>
        <p:spPr>
          <a:xfrm>
            <a:off x="677334" y="2160589"/>
            <a:ext cx="6095606" cy="3880773"/>
          </a:xfrm>
        </p:spPr>
        <p:txBody>
          <a:bodyPr/>
          <a:lstStyle/>
          <a:p>
            <a:pPr marL="0" indent="0">
              <a:buNone/>
            </a:pPr>
            <a:endParaRPr lang="en-US" dirty="0"/>
          </a:p>
          <a:p>
            <a:r>
              <a:rPr lang="en-US" dirty="0"/>
              <a:t>In this activity all the selected slots of the user will be displayed at the same place by calculating the total amount per each workout session. For every workout there will be different prices so the final amount will be calculated in the page for the User to check pricing details.</a:t>
            </a:r>
          </a:p>
          <a:p>
            <a:endParaRPr lang="en-US" dirty="0"/>
          </a:p>
        </p:txBody>
      </p:sp>
      <p:pic>
        <p:nvPicPr>
          <p:cNvPr id="5" name="Picture 4">
            <a:extLst>
              <a:ext uri="{FF2B5EF4-FFF2-40B4-BE49-F238E27FC236}">
                <a16:creationId xmlns:a16="http://schemas.microsoft.com/office/drawing/2014/main" id="{0A04EBD9-4A89-4D63-84B9-B43DDCD7A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375" y="1444272"/>
            <a:ext cx="2130740" cy="4597090"/>
          </a:xfrm>
          <a:prstGeom prst="rect">
            <a:avLst/>
          </a:prstGeom>
        </p:spPr>
      </p:pic>
      <p:sp>
        <p:nvSpPr>
          <p:cNvPr id="4" name="TextBox 3">
            <a:extLst>
              <a:ext uri="{FF2B5EF4-FFF2-40B4-BE49-F238E27FC236}">
                <a16:creationId xmlns:a16="http://schemas.microsoft.com/office/drawing/2014/main" id="{91111A94-C7DF-4103-B2A2-77D938378889}"/>
              </a:ext>
            </a:extLst>
          </p:cNvPr>
          <p:cNvSpPr txBox="1"/>
          <p:nvPr/>
        </p:nvSpPr>
        <p:spPr>
          <a:xfrm>
            <a:off x="5867400" y="5724525"/>
            <a:ext cx="1844990" cy="369332"/>
          </a:xfrm>
          <a:prstGeom prst="rect">
            <a:avLst/>
          </a:prstGeom>
          <a:noFill/>
        </p:spPr>
        <p:txBody>
          <a:bodyPr wrap="square" rtlCol="0">
            <a:spAutoFit/>
          </a:bodyPr>
          <a:lstStyle/>
          <a:p>
            <a:r>
              <a:rPr lang="en-US" dirty="0"/>
              <a:t>Neelesh Saladi</a:t>
            </a:r>
          </a:p>
        </p:txBody>
      </p:sp>
    </p:spTree>
    <p:extLst>
      <p:ext uri="{BB962C8B-B14F-4D97-AF65-F5344CB8AC3E}">
        <p14:creationId xmlns:p14="http://schemas.microsoft.com/office/powerpoint/2010/main" val="422791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A69C-6221-434B-A18F-988006C9C1D4}"/>
              </a:ext>
            </a:extLst>
          </p:cNvPr>
          <p:cNvSpPr>
            <a:spLocks noGrp="1"/>
          </p:cNvSpPr>
          <p:nvPr>
            <p:ph type="title"/>
          </p:nvPr>
        </p:nvSpPr>
        <p:spPr/>
        <p:txBody>
          <a:bodyPr/>
          <a:lstStyle/>
          <a:p>
            <a:r>
              <a:rPr lang="en-US" dirty="0"/>
              <a:t>Problems Faced:</a:t>
            </a:r>
          </a:p>
        </p:txBody>
      </p:sp>
      <p:sp>
        <p:nvSpPr>
          <p:cNvPr id="3" name="Content Placeholder 2">
            <a:extLst>
              <a:ext uri="{FF2B5EF4-FFF2-40B4-BE49-F238E27FC236}">
                <a16:creationId xmlns:a16="http://schemas.microsoft.com/office/drawing/2014/main" id="{67890F6B-9CA6-46DB-822F-9551A3CC2B73}"/>
              </a:ext>
            </a:extLst>
          </p:cNvPr>
          <p:cNvSpPr>
            <a:spLocks noGrp="1"/>
          </p:cNvSpPr>
          <p:nvPr>
            <p:ph idx="1"/>
          </p:nvPr>
        </p:nvSpPr>
        <p:spPr/>
        <p:txBody>
          <a:bodyPr/>
          <a:lstStyle/>
          <a:p>
            <a:pPr lvl="0"/>
            <a:r>
              <a:rPr lang="en-US" dirty="0"/>
              <a:t>In our Application Be Fit we are using Firebase Database which allows us to syncing the Real-time data into the Database, The difficult part is that while handling the data we can easily upload it into the Database but while retrieving the data back to the Application and storing in the Spinners.</a:t>
            </a:r>
          </a:p>
          <a:p>
            <a:pPr lvl="0"/>
            <a:r>
              <a:rPr lang="en-US" dirty="0"/>
              <a:t>And we faced a lot of problems with the git merge conflicts, we have to be very careful with it while committing the data and pulling it back by the other contributor’s we nearly lost the whole project once because of not being aware of the conflict.</a:t>
            </a:r>
          </a:p>
          <a:p>
            <a:endParaRPr lang="en-US" dirty="0"/>
          </a:p>
        </p:txBody>
      </p:sp>
      <p:sp>
        <p:nvSpPr>
          <p:cNvPr id="4" name="TextBox 3">
            <a:extLst>
              <a:ext uri="{FF2B5EF4-FFF2-40B4-BE49-F238E27FC236}">
                <a16:creationId xmlns:a16="http://schemas.microsoft.com/office/drawing/2014/main" id="{89358216-419C-40DB-864D-C2495E0B73F4}"/>
              </a:ext>
            </a:extLst>
          </p:cNvPr>
          <p:cNvSpPr txBox="1"/>
          <p:nvPr/>
        </p:nvSpPr>
        <p:spPr>
          <a:xfrm>
            <a:off x="7800975" y="5648325"/>
            <a:ext cx="1905000" cy="369332"/>
          </a:xfrm>
          <a:prstGeom prst="rect">
            <a:avLst/>
          </a:prstGeom>
          <a:noFill/>
        </p:spPr>
        <p:txBody>
          <a:bodyPr wrap="square" rtlCol="0">
            <a:spAutoFit/>
          </a:bodyPr>
          <a:lstStyle/>
          <a:p>
            <a:r>
              <a:rPr lang="en-US" dirty="0"/>
              <a:t>Neelesh Saladi</a:t>
            </a:r>
          </a:p>
        </p:txBody>
      </p:sp>
    </p:spTree>
    <p:extLst>
      <p:ext uri="{BB962C8B-B14F-4D97-AF65-F5344CB8AC3E}">
        <p14:creationId xmlns:p14="http://schemas.microsoft.com/office/powerpoint/2010/main" val="8737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2ED567-06B3-4107-9773-BBB6BD786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77FFF4-E8DD-4B35-BAB3-D746CCE47D3C}"/>
              </a:ext>
            </a:extLst>
          </p:cNvPr>
          <p:cNvSpPr>
            <a:spLocks noGrp="1"/>
          </p:cNvSpPr>
          <p:nvPr>
            <p:ph idx="1"/>
          </p:nvPr>
        </p:nvSpPr>
        <p:spPr>
          <a:xfrm>
            <a:off x="677334" y="1253067"/>
            <a:ext cx="6155266" cy="4351866"/>
          </a:xfrm>
        </p:spPr>
        <p:txBody>
          <a:bodyPr anchor="ctr">
            <a:normAutofit/>
          </a:bodyPr>
          <a:lstStyle/>
          <a:p>
            <a:r>
              <a:rPr lang="en-US" dirty="0"/>
              <a:t>We can develop this application in many particular ways, we can add some activities of diet and exercise management where we can upload the data and videos on different diets and also some exercise videos for the users which helps them to access that data with some payment option.</a:t>
            </a:r>
          </a:p>
          <a:p>
            <a:r>
              <a:rPr lang="en-US" dirty="0"/>
              <a:t>We can add some more exercise activities with some research and a time slot management for a better tracking user performance purposes.</a:t>
            </a:r>
          </a:p>
        </p:txBody>
      </p:sp>
      <p:sp>
        <p:nvSpPr>
          <p:cNvPr id="21" name="Rectangle 20">
            <a:extLst>
              <a:ext uri="{FF2B5EF4-FFF2-40B4-BE49-F238E27FC236}">
                <a16:creationId xmlns:a16="http://schemas.microsoft.com/office/drawing/2014/main" id="{AF551D8B-3775-4477-88B7-7B7C350D3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3" name="Straight Connector 22">
            <a:extLst>
              <a:ext uri="{FF2B5EF4-FFF2-40B4-BE49-F238E27FC236}">
                <a16:creationId xmlns:a16="http://schemas.microsoft.com/office/drawing/2014/main" id="{1A901C3D-CFAE-460D-BD0E-7D22164D7D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90212" y="0"/>
            <a:ext cx="1059921" cy="6858000"/>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37C0EA9-1437-4437-9D20-2BBDA1AA9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721600" y="3721395"/>
            <a:ext cx="4345560" cy="3136604"/>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B934D2B-85E2-4375-94EE-B66C16BF7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45E02-D785-4565-B842-9567BBC09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2C153736-D102-4F57-9DE7-615AFC02B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BA407A52-66F4-4CDE-A726-FF79F3EC3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D28FFB34-4FC3-46F5-B900-D3B774FD0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205F7B13-ACB5-46BE-8070-0431266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D52A0D23-45DD-4DF4-ADE6-A81F409BB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D3155F-8D33-4E30-B78B-F74DE114876E}"/>
              </a:ext>
            </a:extLst>
          </p:cNvPr>
          <p:cNvSpPr>
            <a:spLocks noGrp="1"/>
          </p:cNvSpPr>
          <p:nvPr>
            <p:ph type="title"/>
          </p:nvPr>
        </p:nvSpPr>
        <p:spPr>
          <a:xfrm>
            <a:off x="7829658" y="1253067"/>
            <a:ext cx="3371742" cy="4351866"/>
          </a:xfrm>
        </p:spPr>
        <p:txBody>
          <a:bodyPr anchor="ctr">
            <a:normAutofit/>
          </a:bodyPr>
          <a:lstStyle/>
          <a:p>
            <a:r>
              <a:rPr lang="en-US">
                <a:solidFill>
                  <a:schemeClr val="bg1"/>
                </a:solidFill>
              </a:rPr>
              <a:t>Future Improvements</a:t>
            </a:r>
          </a:p>
        </p:txBody>
      </p:sp>
      <p:sp>
        <p:nvSpPr>
          <p:cNvPr id="4" name="TextBox 3">
            <a:extLst>
              <a:ext uri="{FF2B5EF4-FFF2-40B4-BE49-F238E27FC236}">
                <a16:creationId xmlns:a16="http://schemas.microsoft.com/office/drawing/2014/main" id="{286591D9-4BF4-4779-9C2C-4402847EAE6E}"/>
              </a:ext>
            </a:extLst>
          </p:cNvPr>
          <p:cNvSpPr txBox="1"/>
          <p:nvPr/>
        </p:nvSpPr>
        <p:spPr>
          <a:xfrm>
            <a:off x="5657850" y="6019800"/>
            <a:ext cx="1755142" cy="369332"/>
          </a:xfrm>
          <a:prstGeom prst="rect">
            <a:avLst/>
          </a:prstGeom>
          <a:noFill/>
        </p:spPr>
        <p:txBody>
          <a:bodyPr wrap="square" rtlCol="0">
            <a:spAutoFit/>
          </a:bodyPr>
          <a:lstStyle/>
          <a:p>
            <a:r>
              <a:rPr lang="en-US" dirty="0"/>
              <a:t>Neelesh Saladi</a:t>
            </a:r>
          </a:p>
        </p:txBody>
      </p:sp>
    </p:spTree>
    <p:extLst>
      <p:ext uri="{BB962C8B-B14F-4D97-AF65-F5344CB8AC3E}">
        <p14:creationId xmlns:p14="http://schemas.microsoft.com/office/powerpoint/2010/main" val="228541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18AC7-2427-41F4-9B31-0703A7EC94D7}"/>
              </a:ext>
            </a:extLst>
          </p:cNvPr>
          <p:cNvSpPr txBox="1"/>
          <p:nvPr/>
        </p:nvSpPr>
        <p:spPr>
          <a:xfrm>
            <a:off x="1181100" y="2352675"/>
            <a:ext cx="8096250" cy="1569660"/>
          </a:xfrm>
          <a:prstGeom prst="rect">
            <a:avLst/>
          </a:prstGeom>
          <a:noFill/>
        </p:spPr>
        <p:txBody>
          <a:bodyPr wrap="square" rtlCol="0">
            <a:spAutoFit/>
          </a:bodyPr>
          <a:lstStyle/>
          <a:p>
            <a:pPr algn="ctr"/>
            <a:endParaRPr lang="en-US" sz="4800" dirty="0"/>
          </a:p>
          <a:p>
            <a:pPr algn="ctr"/>
            <a:r>
              <a:rPr lang="en-US" sz="4800" dirty="0"/>
              <a:t>Thank You</a:t>
            </a:r>
          </a:p>
        </p:txBody>
      </p:sp>
    </p:spTree>
    <p:extLst>
      <p:ext uri="{BB962C8B-B14F-4D97-AF65-F5344CB8AC3E}">
        <p14:creationId xmlns:p14="http://schemas.microsoft.com/office/powerpoint/2010/main" val="417078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Problem</a:t>
            </a:r>
          </a:p>
        </p:txBody>
      </p:sp>
      <p:sp>
        <p:nvSpPr>
          <p:cNvPr id="3" name="Content Placeholder 2"/>
          <p:cNvSpPr>
            <a:spLocks noGrp="1"/>
          </p:cNvSpPr>
          <p:nvPr>
            <p:ph idx="1"/>
          </p:nvPr>
        </p:nvSpPr>
        <p:spPr/>
        <p:txBody>
          <a:bodyPr/>
          <a:lstStyle/>
          <a:p>
            <a:r>
              <a:rPr lang="en-US" dirty="0"/>
              <a:t>In the current time of pandemic it is very difficult for people to go to gym and also take precautions of COVID19 Pandemic. To overcome this problem we are proposing this application </a:t>
            </a:r>
            <a:r>
              <a:rPr lang="en-US" b="1" dirty="0"/>
              <a:t>Be Fit</a:t>
            </a:r>
            <a:r>
              <a:rPr lang="en-US" dirty="0"/>
              <a:t>.</a:t>
            </a:r>
          </a:p>
          <a:p>
            <a:r>
              <a:rPr lang="en-US" dirty="0"/>
              <a:t>By using this application people can book their slots as per their requirement.</a:t>
            </a:r>
          </a:p>
        </p:txBody>
      </p:sp>
      <p:sp>
        <p:nvSpPr>
          <p:cNvPr id="5" name="TextBox 4"/>
          <p:cNvSpPr txBox="1"/>
          <p:nvPr/>
        </p:nvSpPr>
        <p:spPr>
          <a:xfrm flipH="1">
            <a:off x="8067674" y="5610225"/>
            <a:ext cx="1892712" cy="261610"/>
          </a:xfrm>
          <a:prstGeom prst="rect">
            <a:avLst/>
          </a:prstGeom>
          <a:noFill/>
        </p:spPr>
        <p:txBody>
          <a:bodyPr wrap="square" rtlCol="0">
            <a:spAutoFit/>
          </a:bodyPr>
          <a:lstStyle/>
          <a:p>
            <a:r>
              <a:rPr lang="en-US" sz="1100" dirty="0"/>
              <a:t>Neelesh Saladi</a:t>
            </a:r>
          </a:p>
        </p:txBody>
      </p:sp>
    </p:spTree>
    <p:extLst>
      <p:ext uri="{BB962C8B-B14F-4D97-AF65-F5344CB8AC3E}">
        <p14:creationId xmlns:p14="http://schemas.microsoft.com/office/powerpoint/2010/main" val="375831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b="1" dirty="0"/>
              <a:t>Be Fit</a:t>
            </a:r>
            <a:r>
              <a:rPr lang="en-US" dirty="0"/>
              <a:t> is a Android application which helps us in pre-booking the dates for different exercise routines that are offered in the gym, In the current times of covid19 kind of situations people are more worried about their health and safety, So if they have option to pre book the slot in gym in which there will be limited number of people and also Users can also get to choose various kind of “Exercise Routines” schedule them with appropriate times it helps in assuring the safety of the users.</a:t>
            </a:r>
          </a:p>
          <a:p>
            <a:pPr marL="0" indent="0">
              <a:buNone/>
            </a:pPr>
            <a:r>
              <a:rPr lang="en-US" dirty="0"/>
              <a:t>	</a:t>
            </a:r>
          </a:p>
        </p:txBody>
      </p:sp>
      <p:sp>
        <p:nvSpPr>
          <p:cNvPr id="5" name="TextBox 4">
            <a:extLst>
              <a:ext uri="{FF2B5EF4-FFF2-40B4-BE49-F238E27FC236}">
                <a16:creationId xmlns:a16="http://schemas.microsoft.com/office/drawing/2014/main" id="{2A47EE00-49C8-4172-9553-E6C4C2910147}"/>
              </a:ext>
            </a:extLst>
          </p:cNvPr>
          <p:cNvSpPr txBox="1"/>
          <p:nvPr/>
        </p:nvSpPr>
        <p:spPr>
          <a:xfrm flipH="1">
            <a:off x="8067674" y="5610225"/>
            <a:ext cx="1892712" cy="261610"/>
          </a:xfrm>
          <a:prstGeom prst="rect">
            <a:avLst/>
          </a:prstGeom>
          <a:noFill/>
        </p:spPr>
        <p:txBody>
          <a:bodyPr wrap="square" rtlCol="0">
            <a:spAutoFit/>
          </a:bodyPr>
          <a:lstStyle/>
          <a:p>
            <a:r>
              <a:rPr lang="en-US" sz="1100" dirty="0"/>
              <a:t>Neelesh Saladi</a:t>
            </a:r>
          </a:p>
        </p:txBody>
      </p:sp>
    </p:spTree>
    <p:extLst>
      <p:ext uri="{BB962C8B-B14F-4D97-AF65-F5344CB8AC3E}">
        <p14:creationId xmlns:p14="http://schemas.microsoft.com/office/powerpoint/2010/main" val="5421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User can book the slots and the user will be displayed with the amount will be charged per session. He can view the total amount in rate card activity and can pay by the end of the month at store.</a:t>
            </a:r>
          </a:p>
        </p:txBody>
      </p:sp>
      <p:sp>
        <p:nvSpPr>
          <p:cNvPr id="5" name="TextBox 4">
            <a:extLst>
              <a:ext uri="{FF2B5EF4-FFF2-40B4-BE49-F238E27FC236}">
                <a16:creationId xmlns:a16="http://schemas.microsoft.com/office/drawing/2014/main" id="{67D86E58-113B-400F-A6BE-0D58E44850F8}"/>
              </a:ext>
            </a:extLst>
          </p:cNvPr>
          <p:cNvSpPr txBox="1"/>
          <p:nvPr/>
        </p:nvSpPr>
        <p:spPr>
          <a:xfrm flipH="1">
            <a:off x="7619999" y="5432055"/>
            <a:ext cx="1892712" cy="261610"/>
          </a:xfrm>
          <a:prstGeom prst="rect">
            <a:avLst/>
          </a:prstGeom>
          <a:noFill/>
        </p:spPr>
        <p:txBody>
          <a:bodyPr wrap="square" rtlCol="0">
            <a:spAutoFit/>
          </a:bodyPr>
          <a:lstStyle/>
          <a:p>
            <a:r>
              <a:rPr lang="en-US" sz="1100" dirty="0"/>
              <a:t>Neelesh Saladi</a:t>
            </a:r>
          </a:p>
        </p:txBody>
      </p:sp>
    </p:spTree>
    <p:extLst>
      <p:ext uri="{BB962C8B-B14F-4D97-AF65-F5344CB8AC3E}">
        <p14:creationId xmlns:p14="http://schemas.microsoft.com/office/powerpoint/2010/main" val="281809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FE13-B303-46E6-A2C5-C0C74CAABE5B}"/>
              </a:ext>
            </a:extLst>
          </p:cNvPr>
          <p:cNvSpPr>
            <a:spLocks noGrp="1"/>
          </p:cNvSpPr>
          <p:nvPr>
            <p:ph type="title"/>
          </p:nvPr>
        </p:nvSpPr>
        <p:spPr/>
        <p:txBody>
          <a:bodyPr/>
          <a:lstStyle/>
          <a:p>
            <a:r>
              <a:rPr lang="en-US" dirty="0"/>
              <a:t>Main Activity</a:t>
            </a:r>
          </a:p>
        </p:txBody>
      </p:sp>
      <p:sp>
        <p:nvSpPr>
          <p:cNvPr id="3" name="Content Placeholder 2">
            <a:extLst>
              <a:ext uri="{FF2B5EF4-FFF2-40B4-BE49-F238E27FC236}">
                <a16:creationId xmlns:a16="http://schemas.microsoft.com/office/drawing/2014/main" id="{F731F37C-7556-4B4E-A719-DA18AF05FB7F}"/>
              </a:ext>
            </a:extLst>
          </p:cNvPr>
          <p:cNvSpPr>
            <a:spLocks noGrp="1"/>
          </p:cNvSpPr>
          <p:nvPr>
            <p:ph idx="1"/>
          </p:nvPr>
        </p:nvSpPr>
        <p:spPr>
          <a:xfrm>
            <a:off x="677334" y="2160589"/>
            <a:ext cx="6393317" cy="3880773"/>
          </a:xfrm>
        </p:spPr>
        <p:txBody>
          <a:bodyPr/>
          <a:lstStyle/>
          <a:p>
            <a:r>
              <a:rPr lang="en-US" dirty="0"/>
              <a:t>The application Be-Fit starts with the Main Activity, In this we can see the Login Option for already existing Users and a Signup Option.</a:t>
            </a:r>
          </a:p>
          <a:p>
            <a:endParaRPr lang="en-US" dirty="0"/>
          </a:p>
        </p:txBody>
      </p:sp>
      <p:pic>
        <p:nvPicPr>
          <p:cNvPr id="5" name="Picture 4" descr="Graphical user interface, application, Teams&#10;&#10;Description automatically generated">
            <a:extLst>
              <a:ext uri="{FF2B5EF4-FFF2-40B4-BE49-F238E27FC236}">
                <a16:creationId xmlns:a16="http://schemas.microsoft.com/office/drawing/2014/main" id="{6977A064-A011-47C6-A755-7E111DF81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345" y="1570076"/>
            <a:ext cx="2339162" cy="4678324"/>
          </a:xfrm>
          <a:prstGeom prst="rect">
            <a:avLst/>
          </a:prstGeom>
        </p:spPr>
      </p:pic>
      <p:sp>
        <p:nvSpPr>
          <p:cNvPr id="4" name="TextBox 3">
            <a:extLst>
              <a:ext uri="{FF2B5EF4-FFF2-40B4-BE49-F238E27FC236}">
                <a16:creationId xmlns:a16="http://schemas.microsoft.com/office/drawing/2014/main" id="{8CDF8DAC-4F30-43FE-BD0B-E595AFC2DFEA}"/>
              </a:ext>
            </a:extLst>
          </p:cNvPr>
          <p:cNvSpPr txBox="1"/>
          <p:nvPr/>
        </p:nvSpPr>
        <p:spPr>
          <a:xfrm>
            <a:off x="4895850" y="5657850"/>
            <a:ext cx="2174801" cy="383512"/>
          </a:xfrm>
          <a:prstGeom prst="rect">
            <a:avLst/>
          </a:prstGeom>
          <a:noFill/>
        </p:spPr>
        <p:txBody>
          <a:bodyPr wrap="square" rtlCol="0">
            <a:spAutoFit/>
          </a:bodyPr>
          <a:lstStyle/>
          <a:p>
            <a:r>
              <a:rPr lang="en-US" dirty="0"/>
              <a:t>Rohitha Reddy</a:t>
            </a:r>
          </a:p>
        </p:txBody>
      </p:sp>
    </p:spTree>
    <p:extLst>
      <p:ext uri="{BB962C8B-B14F-4D97-AF65-F5344CB8AC3E}">
        <p14:creationId xmlns:p14="http://schemas.microsoft.com/office/powerpoint/2010/main" val="33186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Signup Activity</a:t>
            </a:r>
          </a:p>
        </p:txBody>
      </p:sp>
      <p:sp>
        <p:nvSpPr>
          <p:cNvPr id="3" name="Content Placeholder 2"/>
          <p:cNvSpPr>
            <a:spLocks noGrp="1"/>
          </p:cNvSpPr>
          <p:nvPr>
            <p:ph idx="1"/>
          </p:nvPr>
        </p:nvSpPr>
        <p:spPr>
          <a:xfrm>
            <a:off x="677334" y="2160589"/>
            <a:ext cx="6956843" cy="3880773"/>
          </a:xfrm>
        </p:spPr>
        <p:txBody>
          <a:bodyPr/>
          <a:lstStyle/>
          <a:p>
            <a:r>
              <a:rPr lang="en-US" dirty="0"/>
              <a:t>In this activity user need to signup by giving all required fields.                 </a:t>
            </a:r>
          </a:p>
          <a:p>
            <a:r>
              <a:rPr lang="en-US" dirty="0"/>
              <a:t>In Sign Up, User has to provide his/her basic information such as Username, E-Mail, Phone number, Password. By signing user can have easy and unlimited access to the application.</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121" y="1354418"/>
            <a:ext cx="2064995" cy="4441259"/>
          </a:xfrm>
          <a:prstGeom prst="rect">
            <a:avLst/>
          </a:prstGeom>
        </p:spPr>
      </p:pic>
      <p:sp>
        <p:nvSpPr>
          <p:cNvPr id="6" name="TextBox 5">
            <a:extLst>
              <a:ext uri="{FF2B5EF4-FFF2-40B4-BE49-F238E27FC236}">
                <a16:creationId xmlns:a16="http://schemas.microsoft.com/office/drawing/2014/main" id="{2B9B901B-E4BE-4F75-A01E-A68FED8016BD}"/>
              </a:ext>
            </a:extLst>
          </p:cNvPr>
          <p:cNvSpPr txBox="1"/>
          <p:nvPr/>
        </p:nvSpPr>
        <p:spPr>
          <a:xfrm>
            <a:off x="4895850" y="5657850"/>
            <a:ext cx="2174801" cy="383512"/>
          </a:xfrm>
          <a:prstGeom prst="rect">
            <a:avLst/>
          </a:prstGeom>
          <a:noFill/>
        </p:spPr>
        <p:txBody>
          <a:bodyPr wrap="square" rtlCol="0">
            <a:spAutoFit/>
          </a:bodyPr>
          <a:lstStyle/>
          <a:p>
            <a:r>
              <a:rPr lang="en-US" dirty="0"/>
              <a:t>Rohitha Reddy</a:t>
            </a:r>
          </a:p>
        </p:txBody>
      </p:sp>
    </p:spTree>
    <p:extLst>
      <p:ext uri="{BB962C8B-B14F-4D97-AF65-F5344CB8AC3E}">
        <p14:creationId xmlns:p14="http://schemas.microsoft.com/office/powerpoint/2010/main" val="117255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38F4-3D83-410F-BCDC-F150C08921A2}"/>
              </a:ext>
            </a:extLst>
          </p:cNvPr>
          <p:cNvSpPr>
            <a:spLocks noGrp="1"/>
          </p:cNvSpPr>
          <p:nvPr>
            <p:ph type="title"/>
          </p:nvPr>
        </p:nvSpPr>
        <p:spPr/>
        <p:txBody>
          <a:bodyPr/>
          <a:lstStyle/>
          <a:p>
            <a:r>
              <a:rPr lang="en-US" dirty="0"/>
              <a:t>Login Activity</a:t>
            </a:r>
          </a:p>
        </p:txBody>
      </p:sp>
      <p:sp>
        <p:nvSpPr>
          <p:cNvPr id="3" name="Content Placeholder 2">
            <a:extLst>
              <a:ext uri="{FF2B5EF4-FFF2-40B4-BE49-F238E27FC236}">
                <a16:creationId xmlns:a16="http://schemas.microsoft.com/office/drawing/2014/main" id="{4033F8A5-45D6-4D2B-80E1-6407004EC142}"/>
              </a:ext>
            </a:extLst>
          </p:cNvPr>
          <p:cNvSpPr>
            <a:spLocks noGrp="1"/>
          </p:cNvSpPr>
          <p:nvPr>
            <p:ph idx="1"/>
          </p:nvPr>
        </p:nvSpPr>
        <p:spPr>
          <a:xfrm>
            <a:off x="677334" y="2160589"/>
            <a:ext cx="6637866" cy="3880773"/>
          </a:xfrm>
        </p:spPr>
        <p:txBody>
          <a:bodyPr/>
          <a:lstStyle/>
          <a:p>
            <a:r>
              <a:rPr lang="en-US" dirty="0"/>
              <a:t>In login activity, user can login by entering his/her credentials to their registered account.</a:t>
            </a:r>
          </a:p>
        </p:txBody>
      </p:sp>
      <p:pic>
        <p:nvPicPr>
          <p:cNvPr id="5" name="Picture 4">
            <a:extLst>
              <a:ext uri="{FF2B5EF4-FFF2-40B4-BE49-F238E27FC236}">
                <a16:creationId xmlns:a16="http://schemas.microsoft.com/office/drawing/2014/main" id="{2F48F8DE-A0A9-411F-9AEF-11612BFC1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656" y="1558666"/>
            <a:ext cx="2032620" cy="4108487"/>
          </a:xfrm>
          <a:prstGeom prst="rect">
            <a:avLst/>
          </a:prstGeom>
        </p:spPr>
      </p:pic>
      <p:sp>
        <p:nvSpPr>
          <p:cNvPr id="6" name="TextBox 5">
            <a:extLst>
              <a:ext uri="{FF2B5EF4-FFF2-40B4-BE49-F238E27FC236}">
                <a16:creationId xmlns:a16="http://schemas.microsoft.com/office/drawing/2014/main" id="{627A129A-FAFF-4796-AD12-2170477156A2}"/>
              </a:ext>
            </a:extLst>
          </p:cNvPr>
          <p:cNvSpPr txBox="1"/>
          <p:nvPr/>
        </p:nvSpPr>
        <p:spPr>
          <a:xfrm>
            <a:off x="4895850" y="5657850"/>
            <a:ext cx="2174801" cy="383512"/>
          </a:xfrm>
          <a:prstGeom prst="rect">
            <a:avLst/>
          </a:prstGeom>
          <a:noFill/>
        </p:spPr>
        <p:txBody>
          <a:bodyPr wrap="square" rtlCol="0">
            <a:spAutoFit/>
          </a:bodyPr>
          <a:lstStyle/>
          <a:p>
            <a:r>
              <a:rPr lang="en-US" dirty="0"/>
              <a:t>Rohitha Reddy</a:t>
            </a:r>
          </a:p>
        </p:txBody>
      </p:sp>
    </p:spTree>
    <p:extLst>
      <p:ext uri="{BB962C8B-B14F-4D97-AF65-F5344CB8AC3E}">
        <p14:creationId xmlns:p14="http://schemas.microsoft.com/office/powerpoint/2010/main" val="363542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16D6-DA11-45FB-AD4B-70566410D0DF}"/>
              </a:ext>
            </a:extLst>
          </p:cNvPr>
          <p:cNvSpPr>
            <a:spLocks noGrp="1"/>
          </p:cNvSpPr>
          <p:nvPr>
            <p:ph type="title"/>
          </p:nvPr>
        </p:nvSpPr>
        <p:spPr/>
        <p:txBody>
          <a:bodyPr/>
          <a:lstStyle/>
          <a:p>
            <a:r>
              <a:rPr lang="en-US" b="1" u="sng" dirty="0"/>
              <a:t>Forget Password Activity:</a:t>
            </a:r>
            <a:endParaRPr lang="en-US" dirty="0"/>
          </a:p>
        </p:txBody>
      </p:sp>
      <p:sp>
        <p:nvSpPr>
          <p:cNvPr id="3" name="Content Placeholder 2">
            <a:extLst>
              <a:ext uri="{FF2B5EF4-FFF2-40B4-BE49-F238E27FC236}">
                <a16:creationId xmlns:a16="http://schemas.microsoft.com/office/drawing/2014/main" id="{8B57E384-D742-4A60-B122-F4B43E098D68}"/>
              </a:ext>
            </a:extLst>
          </p:cNvPr>
          <p:cNvSpPr>
            <a:spLocks noGrp="1"/>
          </p:cNvSpPr>
          <p:nvPr>
            <p:ph idx="1"/>
          </p:nvPr>
        </p:nvSpPr>
        <p:spPr/>
        <p:txBody>
          <a:bodyPr/>
          <a:lstStyle/>
          <a:p>
            <a:r>
              <a:rPr lang="en-US" dirty="0"/>
              <a:t>This activity helps User in changing their password.</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A01A6E6F-CFD7-45E2-88DE-5BA1A1DFD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626" y="1367562"/>
            <a:ext cx="2015313" cy="4122876"/>
          </a:xfrm>
          <a:prstGeom prst="rect">
            <a:avLst/>
          </a:prstGeom>
        </p:spPr>
      </p:pic>
      <p:sp>
        <p:nvSpPr>
          <p:cNvPr id="6" name="TextBox 5">
            <a:extLst>
              <a:ext uri="{FF2B5EF4-FFF2-40B4-BE49-F238E27FC236}">
                <a16:creationId xmlns:a16="http://schemas.microsoft.com/office/drawing/2014/main" id="{35A1BBA3-9ECB-4AED-8A11-0FB727282E33}"/>
              </a:ext>
            </a:extLst>
          </p:cNvPr>
          <p:cNvSpPr txBox="1"/>
          <p:nvPr/>
        </p:nvSpPr>
        <p:spPr>
          <a:xfrm>
            <a:off x="4895850" y="5657850"/>
            <a:ext cx="2174801" cy="383512"/>
          </a:xfrm>
          <a:prstGeom prst="rect">
            <a:avLst/>
          </a:prstGeom>
          <a:noFill/>
        </p:spPr>
        <p:txBody>
          <a:bodyPr wrap="square" rtlCol="0">
            <a:spAutoFit/>
          </a:bodyPr>
          <a:lstStyle/>
          <a:p>
            <a:r>
              <a:rPr lang="en-US" dirty="0"/>
              <a:t>Rohitha Reddy</a:t>
            </a:r>
          </a:p>
        </p:txBody>
      </p:sp>
    </p:spTree>
    <p:extLst>
      <p:ext uri="{BB962C8B-B14F-4D97-AF65-F5344CB8AC3E}">
        <p14:creationId xmlns:p14="http://schemas.microsoft.com/office/powerpoint/2010/main" val="143594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36E-1581-4E94-80F1-054376460EFC}"/>
              </a:ext>
            </a:extLst>
          </p:cNvPr>
          <p:cNvSpPr>
            <a:spLocks noGrp="1"/>
          </p:cNvSpPr>
          <p:nvPr>
            <p:ph type="title"/>
          </p:nvPr>
        </p:nvSpPr>
        <p:spPr/>
        <p:txBody>
          <a:bodyPr/>
          <a:lstStyle/>
          <a:p>
            <a:r>
              <a:rPr lang="en-US" b="1" u="sng" dirty="0"/>
              <a:t>Home Activity:</a:t>
            </a:r>
            <a:endParaRPr lang="en-US" dirty="0"/>
          </a:p>
        </p:txBody>
      </p:sp>
      <p:sp>
        <p:nvSpPr>
          <p:cNvPr id="3" name="Content Placeholder 2">
            <a:extLst>
              <a:ext uri="{FF2B5EF4-FFF2-40B4-BE49-F238E27FC236}">
                <a16:creationId xmlns:a16="http://schemas.microsoft.com/office/drawing/2014/main" id="{3A853E0B-9505-4F61-AD98-B024169F6BB0}"/>
              </a:ext>
            </a:extLst>
          </p:cNvPr>
          <p:cNvSpPr>
            <a:spLocks noGrp="1"/>
          </p:cNvSpPr>
          <p:nvPr>
            <p:ph idx="1"/>
          </p:nvPr>
        </p:nvSpPr>
        <p:spPr>
          <a:xfrm>
            <a:off x="677334" y="2160589"/>
            <a:ext cx="6372052" cy="3880773"/>
          </a:xfrm>
        </p:spPr>
        <p:txBody>
          <a:bodyPr/>
          <a:lstStyle/>
          <a:p>
            <a:r>
              <a:rPr lang="en-US" dirty="0"/>
              <a:t>In the Dashboard activity we have added a BMI calculator and the Exercise Routine menu starts from the Gym.</a:t>
            </a:r>
          </a:p>
          <a:p>
            <a:endParaRPr lang="en-US" dirty="0"/>
          </a:p>
        </p:txBody>
      </p:sp>
      <p:pic>
        <p:nvPicPr>
          <p:cNvPr id="5" name="Picture 4">
            <a:extLst>
              <a:ext uri="{FF2B5EF4-FFF2-40B4-BE49-F238E27FC236}">
                <a16:creationId xmlns:a16="http://schemas.microsoft.com/office/drawing/2014/main" id="{B0C0636D-4CC5-424C-81E8-09630D035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244" y="1930400"/>
            <a:ext cx="1778849" cy="3742596"/>
          </a:xfrm>
          <a:prstGeom prst="rect">
            <a:avLst/>
          </a:prstGeom>
        </p:spPr>
      </p:pic>
      <p:sp>
        <p:nvSpPr>
          <p:cNvPr id="6" name="TextBox 5">
            <a:extLst>
              <a:ext uri="{FF2B5EF4-FFF2-40B4-BE49-F238E27FC236}">
                <a16:creationId xmlns:a16="http://schemas.microsoft.com/office/drawing/2014/main" id="{F494992A-682D-42B9-9208-40561740A90F}"/>
              </a:ext>
            </a:extLst>
          </p:cNvPr>
          <p:cNvSpPr txBox="1"/>
          <p:nvPr/>
        </p:nvSpPr>
        <p:spPr>
          <a:xfrm>
            <a:off x="4895850" y="5657850"/>
            <a:ext cx="2174801" cy="383512"/>
          </a:xfrm>
          <a:prstGeom prst="rect">
            <a:avLst/>
          </a:prstGeom>
          <a:noFill/>
        </p:spPr>
        <p:txBody>
          <a:bodyPr wrap="square" rtlCol="0">
            <a:spAutoFit/>
          </a:bodyPr>
          <a:lstStyle/>
          <a:p>
            <a:r>
              <a:rPr lang="en-US" dirty="0"/>
              <a:t>Sai Rohith Gorla</a:t>
            </a:r>
          </a:p>
        </p:txBody>
      </p:sp>
    </p:spTree>
    <p:extLst>
      <p:ext uri="{BB962C8B-B14F-4D97-AF65-F5344CB8AC3E}">
        <p14:creationId xmlns:p14="http://schemas.microsoft.com/office/powerpoint/2010/main" val="4086852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781</TotalTime>
  <Words>771</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Be-Fit</vt:lpstr>
      <vt:lpstr>Introduction to the Problem</vt:lpstr>
      <vt:lpstr>Proposed Solution</vt:lpstr>
      <vt:lpstr>Features</vt:lpstr>
      <vt:lpstr>Main Activity</vt:lpstr>
      <vt:lpstr>Signup Activity</vt:lpstr>
      <vt:lpstr>Login Activity</vt:lpstr>
      <vt:lpstr>Forget Password Activity:</vt:lpstr>
      <vt:lpstr>Home Activity:</vt:lpstr>
      <vt:lpstr>Gym Activity:  </vt:lpstr>
      <vt:lpstr>BMI Calculator Activity:</vt:lpstr>
      <vt:lpstr>Training Activities</vt:lpstr>
      <vt:lpstr>Rate Card Activity:</vt:lpstr>
      <vt:lpstr>Problems Faced:</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Be-Fit</dc:title>
  <dc:creator>Saladi,Neelesh</dc:creator>
  <cp:lastModifiedBy>Saladi,Neelesh</cp:lastModifiedBy>
  <cp:revision>7</cp:revision>
  <dcterms:created xsi:type="dcterms:W3CDTF">2020-12-02T09:36:46Z</dcterms:created>
  <dcterms:modified xsi:type="dcterms:W3CDTF">2020-12-03T02:02:12Z</dcterms:modified>
</cp:coreProperties>
</file>