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1" r:id="rId6"/>
    <p:sldId id="260"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94660"/>
  </p:normalViewPr>
  <p:slideViewPr>
    <p:cSldViewPr snapToGrid="0">
      <p:cViewPr varScale="1">
        <p:scale>
          <a:sx n="73" d="100"/>
          <a:sy n="73" d="100"/>
        </p:scale>
        <p:origin x="4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1A608-FDD7-4C48-948A-4233F39AF7F1}"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3B77C-079C-4320-98E4-FFFBC9C86414}" type="slidenum">
              <a:rPr lang="en-US" smtClean="0"/>
              <a:t>‹#›</a:t>
            </a:fld>
            <a:endParaRPr lang="en-US"/>
          </a:p>
        </p:txBody>
      </p:sp>
    </p:spTree>
    <p:extLst>
      <p:ext uri="{BB962C8B-B14F-4D97-AF65-F5344CB8AC3E}">
        <p14:creationId xmlns:p14="http://schemas.microsoft.com/office/powerpoint/2010/main" val="230681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28315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6869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317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100639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484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28568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198679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24439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872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06665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8222A-1045-44F3-8D5A-7324EA59AE5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6001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8222A-1045-44F3-8D5A-7324EA59AE55}"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297986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8222A-1045-44F3-8D5A-7324EA59AE55}"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9095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222A-1045-44F3-8D5A-7324EA59AE55}"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1798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D8222A-1045-44F3-8D5A-7324EA59AE5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08079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D8222A-1045-44F3-8D5A-7324EA59AE5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66321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D8222A-1045-44F3-8D5A-7324EA59AE55}" type="datetimeFigureOut">
              <a:rPr lang="en-US" smtClean="0"/>
              <a:t>12/2/2020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B032DE-265D-4E31-9A9C-57FCA225F0F3}" type="slidenum">
              <a:rPr lang="en-US" smtClean="0"/>
              <a:t>‹#›</a:t>
            </a:fld>
            <a:endParaRPr lang="en-US"/>
          </a:p>
        </p:txBody>
      </p:sp>
    </p:spTree>
    <p:extLst>
      <p:ext uri="{BB962C8B-B14F-4D97-AF65-F5344CB8AC3E}">
        <p14:creationId xmlns:p14="http://schemas.microsoft.com/office/powerpoint/2010/main" val="396012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76301"/>
            <a:ext cx="7766936" cy="819150"/>
          </a:xfrm>
        </p:spPr>
        <p:txBody>
          <a:bodyPr/>
          <a:lstStyle/>
          <a:p>
            <a:pPr algn="ctr"/>
            <a:r>
              <a:rPr lang="en-US"/>
              <a:t>Be-Fit</a:t>
            </a:r>
            <a:endParaRPr lang="en-US" dirty="0"/>
          </a:p>
        </p:txBody>
      </p:sp>
      <p:sp>
        <p:nvSpPr>
          <p:cNvPr id="3" name="Subtitle 2"/>
          <p:cNvSpPr>
            <a:spLocks noGrp="1"/>
          </p:cNvSpPr>
          <p:nvPr>
            <p:ph type="subTitle" idx="1"/>
          </p:nvPr>
        </p:nvSpPr>
        <p:spPr>
          <a:xfrm>
            <a:off x="925033" y="4050833"/>
            <a:ext cx="8771860" cy="1728644"/>
          </a:xfrm>
        </p:spPr>
        <p:txBody>
          <a:bodyPr>
            <a:normAutofit fontScale="92500" lnSpcReduction="20000"/>
          </a:bodyPr>
          <a:lstStyle/>
          <a:p>
            <a:r>
              <a:rPr lang="en-US" b="1" dirty="0"/>
              <a:t>Team Members</a:t>
            </a:r>
          </a:p>
          <a:p>
            <a:r>
              <a:rPr lang="en-US" dirty="0"/>
              <a:t>Neelesh Saladi</a:t>
            </a:r>
          </a:p>
          <a:p>
            <a:r>
              <a:rPr lang="en-US" dirty="0" err="1"/>
              <a:t>Ravichander</a:t>
            </a:r>
            <a:r>
              <a:rPr lang="en-US" dirty="0"/>
              <a:t> Reddy </a:t>
            </a:r>
            <a:r>
              <a:rPr lang="en-US" dirty="0" err="1"/>
              <a:t>Goli</a:t>
            </a:r>
            <a:endParaRPr lang="en-US" dirty="0"/>
          </a:p>
          <a:p>
            <a:r>
              <a:rPr lang="en-US" dirty="0"/>
              <a:t>Rohitha Reddy </a:t>
            </a:r>
            <a:r>
              <a:rPr lang="en-US" dirty="0" err="1"/>
              <a:t>Meda</a:t>
            </a:r>
            <a:endParaRPr lang="en-US" dirty="0"/>
          </a:p>
          <a:p>
            <a:r>
              <a:rPr lang="en-US" dirty="0"/>
              <a:t>Sai Rohith Gorla</a:t>
            </a:r>
          </a:p>
          <a:p>
            <a:endParaRPr lang="en-US" dirty="0"/>
          </a:p>
        </p:txBody>
      </p:sp>
      <p:pic>
        <p:nvPicPr>
          <p:cNvPr id="5" name="Picture 4">
            <a:extLst>
              <a:ext uri="{FF2B5EF4-FFF2-40B4-BE49-F238E27FC236}">
                <a16:creationId xmlns:a16="http://schemas.microsoft.com/office/drawing/2014/main" id="{75FFC46D-AE3E-4E4E-879D-8407118B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41" y="2276082"/>
            <a:ext cx="3624988" cy="3549502"/>
          </a:xfrm>
          <a:prstGeom prst="rect">
            <a:avLst/>
          </a:prstGeom>
        </p:spPr>
      </p:pic>
    </p:spTree>
    <p:extLst>
      <p:ext uri="{BB962C8B-B14F-4D97-AF65-F5344CB8AC3E}">
        <p14:creationId xmlns:p14="http://schemas.microsoft.com/office/powerpoint/2010/main" val="178721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Problem</a:t>
            </a:r>
          </a:p>
        </p:txBody>
      </p:sp>
      <p:sp>
        <p:nvSpPr>
          <p:cNvPr id="3" name="Content Placeholder 2"/>
          <p:cNvSpPr>
            <a:spLocks noGrp="1"/>
          </p:cNvSpPr>
          <p:nvPr>
            <p:ph idx="1"/>
          </p:nvPr>
        </p:nvSpPr>
        <p:spPr/>
        <p:txBody>
          <a:bodyPr/>
          <a:lstStyle/>
          <a:p>
            <a:r>
              <a:rPr lang="en-US" dirty="0"/>
              <a:t>In the current time of pandemic it is very difficult for people to go to gym and also take precautions of COVID19 Pandemic. To overcome this problem we are proposing this application </a:t>
            </a:r>
            <a:r>
              <a:rPr lang="en-US" b="1" dirty="0"/>
              <a:t>Be Fit</a:t>
            </a:r>
            <a:r>
              <a:rPr lang="en-US" dirty="0"/>
              <a:t>.</a:t>
            </a:r>
          </a:p>
          <a:p>
            <a:r>
              <a:rPr lang="en-US" dirty="0"/>
              <a:t>By using this application people can book their slots as per their requirement.</a:t>
            </a:r>
          </a:p>
        </p:txBody>
      </p:sp>
      <p:sp>
        <p:nvSpPr>
          <p:cNvPr id="5" name="TextBox 4"/>
          <p:cNvSpPr txBox="1"/>
          <p:nvPr/>
        </p:nvSpPr>
        <p:spPr>
          <a:xfrm flipH="1">
            <a:off x="8587615" y="5779752"/>
            <a:ext cx="137277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3758311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b="1" dirty="0"/>
              <a:t>Be Fit</a:t>
            </a:r>
            <a:r>
              <a:rPr lang="en-US" dirty="0"/>
              <a:t> is a Android application which helps us in pre-booking the dates for different exercise routines that are offered in the gym, In the current times of covid19 kind of situations people are more worried about their health and safety, So if they have option to pre book the slot in gym in which there will be limited number of people and also Users can also get to choose various kind of “Exercise Routines” schedule them with appropriate times it helps in assuring the safety of the users.</a:t>
            </a:r>
          </a:p>
          <a:p>
            <a:pPr marL="0" indent="0">
              <a:buNone/>
            </a:pPr>
            <a:r>
              <a:rPr lang="en-US" dirty="0"/>
              <a:t>	</a:t>
            </a:r>
          </a:p>
        </p:txBody>
      </p:sp>
      <p:sp>
        <p:nvSpPr>
          <p:cNvPr id="4" name="TextBox 3"/>
          <p:cNvSpPr txBox="1"/>
          <p:nvPr/>
        </p:nvSpPr>
        <p:spPr>
          <a:xfrm flipH="1">
            <a:off x="8673903" y="5779752"/>
            <a:ext cx="140794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54210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User can book the slots and he will be displayed with the amount will be charged per session. He can view the total amount in rate card activity and can pay by the end of the month at store.</a:t>
            </a:r>
          </a:p>
        </p:txBody>
      </p:sp>
      <p:sp>
        <p:nvSpPr>
          <p:cNvPr id="4" name="TextBox 3"/>
          <p:cNvSpPr txBox="1"/>
          <p:nvPr/>
        </p:nvSpPr>
        <p:spPr>
          <a:xfrm>
            <a:off x="8804030" y="5662244"/>
            <a:ext cx="1113693" cy="261610"/>
          </a:xfrm>
          <a:prstGeom prst="rect">
            <a:avLst/>
          </a:prstGeom>
          <a:noFill/>
        </p:spPr>
        <p:txBody>
          <a:bodyPr wrap="square" rtlCol="0">
            <a:spAutoFit/>
          </a:bodyPr>
          <a:lstStyle/>
          <a:p>
            <a:r>
              <a:rPr lang="en-US" sz="1100" dirty="0"/>
              <a:t>Rohitha</a:t>
            </a:r>
          </a:p>
        </p:txBody>
      </p:sp>
    </p:spTree>
    <p:extLst>
      <p:ext uri="{BB962C8B-B14F-4D97-AF65-F5344CB8AC3E}">
        <p14:creationId xmlns:p14="http://schemas.microsoft.com/office/powerpoint/2010/main" val="2818098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FE13-B303-46E6-A2C5-C0C74CAABE5B}"/>
              </a:ext>
            </a:extLst>
          </p:cNvPr>
          <p:cNvSpPr>
            <a:spLocks noGrp="1"/>
          </p:cNvSpPr>
          <p:nvPr>
            <p:ph type="title"/>
          </p:nvPr>
        </p:nvSpPr>
        <p:spPr/>
        <p:txBody>
          <a:bodyPr/>
          <a:lstStyle/>
          <a:p>
            <a:r>
              <a:rPr lang="en-US" dirty="0"/>
              <a:t>Main Activity</a:t>
            </a:r>
          </a:p>
        </p:txBody>
      </p:sp>
      <p:sp>
        <p:nvSpPr>
          <p:cNvPr id="3" name="Content Placeholder 2">
            <a:extLst>
              <a:ext uri="{FF2B5EF4-FFF2-40B4-BE49-F238E27FC236}">
                <a16:creationId xmlns:a16="http://schemas.microsoft.com/office/drawing/2014/main" id="{F731F37C-7556-4B4E-A719-DA18AF05FB7F}"/>
              </a:ext>
            </a:extLst>
          </p:cNvPr>
          <p:cNvSpPr>
            <a:spLocks noGrp="1"/>
          </p:cNvSpPr>
          <p:nvPr>
            <p:ph idx="1"/>
          </p:nvPr>
        </p:nvSpPr>
        <p:spPr/>
        <p:txBody>
          <a:bodyPr/>
          <a:lstStyle/>
          <a:p>
            <a:r>
              <a:rPr lang="en-US" dirty="0"/>
              <a:t>The application Be-Fit starts with the Main Activity, In this we can see the Login Option for already existing Users and a Signup Option.</a:t>
            </a:r>
          </a:p>
          <a:p>
            <a:endParaRPr lang="en-US" dirty="0"/>
          </a:p>
        </p:txBody>
      </p:sp>
      <p:pic>
        <p:nvPicPr>
          <p:cNvPr id="5" name="Picture 4" descr="Graphical user interface, application, Teams&#10;&#10;Description automatically generated">
            <a:extLst>
              <a:ext uri="{FF2B5EF4-FFF2-40B4-BE49-F238E27FC236}">
                <a16:creationId xmlns:a16="http://schemas.microsoft.com/office/drawing/2014/main" id="{6977A064-A011-47C6-A755-7E111DF81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863" y="2595084"/>
            <a:ext cx="1723139" cy="3446278"/>
          </a:xfrm>
          <a:prstGeom prst="rect">
            <a:avLst/>
          </a:prstGeom>
        </p:spPr>
      </p:pic>
    </p:spTree>
    <p:extLst>
      <p:ext uri="{BB962C8B-B14F-4D97-AF65-F5344CB8AC3E}">
        <p14:creationId xmlns:p14="http://schemas.microsoft.com/office/powerpoint/2010/main" val="3318607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Signup Activity</a:t>
            </a:r>
          </a:p>
        </p:txBody>
      </p:sp>
      <p:sp>
        <p:nvSpPr>
          <p:cNvPr id="3" name="Content Placeholder 2"/>
          <p:cNvSpPr>
            <a:spLocks noGrp="1"/>
          </p:cNvSpPr>
          <p:nvPr>
            <p:ph idx="1"/>
          </p:nvPr>
        </p:nvSpPr>
        <p:spPr>
          <a:xfrm>
            <a:off x="677334" y="2160589"/>
            <a:ext cx="7254906" cy="3880773"/>
          </a:xfrm>
        </p:spPr>
        <p:txBody>
          <a:bodyPr/>
          <a:lstStyle/>
          <a:p>
            <a:r>
              <a:rPr lang="en-US" dirty="0"/>
              <a:t>In this activity user need to signup by giving all required fields.                 </a:t>
            </a:r>
          </a:p>
          <a:p>
            <a:r>
              <a:rPr lang="en-US" dirty="0"/>
              <a:t>In Sign Up, User has to provide his/her basic information such as Username, E-Mail, Phone number, Password. By signing user can have easy and unlimited access to the application.</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240" y="2160589"/>
            <a:ext cx="1596943" cy="3434602"/>
          </a:xfrm>
          <a:prstGeom prst="rect">
            <a:avLst/>
          </a:prstGeom>
        </p:spPr>
      </p:pic>
      <p:sp>
        <p:nvSpPr>
          <p:cNvPr id="6" name="Footer Placeholder 5"/>
          <p:cNvSpPr>
            <a:spLocks noGrp="1"/>
          </p:cNvSpPr>
          <p:nvPr>
            <p:ph type="ftr" sz="quarter" idx="11"/>
          </p:nvPr>
        </p:nvSpPr>
        <p:spPr>
          <a:xfrm>
            <a:off x="677334" y="6041362"/>
            <a:ext cx="8596668" cy="365125"/>
          </a:xfrm>
        </p:spPr>
        <p:txBody>
          <a:bodyPr/>
          <a:lstStyle/>
          <a:p>
            <a:r>
              <a:rPr lang="en-US" dirty="0" smtClean="0"/>
              <a:t>                                                                                                                                                                                         </a:t>
            </a:r>
            <a:r>
              <a:rPr lang="en-US" sz="1200" b="1" dirty="0" smtClean="0">
                <a:solidFill>
                  <a:schemeClr val="tx1"/>
                </a:solidFill>
              </a:rPr>
              <a:t>RAVICHANDER REDDY GOLI</a:t>
            </a:r>
            <a:endParaRPr lang="en-US" sz="1200" b="1" dirty="0">
              <a:solidFill>
                <a:schemeClr val="tx1"/>
              </a:solidFill>
            </a:endParaRPr>
          </a:p>
        </p:txBody>
      </p:sp>
    </p:spTree>
    <p:extLst>
      <p:ext uri="{BB962C8B-B14F-4D97-AF65-F5344CB8AC3E}">
        <p14:creationId xmlns:p14="http://schemas.microsoft.com/office/powerpoint/2010/main" val="1172556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74003" cy="1541417"/>
          </a:xfrm>
        </p:spPr>
        <p:txBody>
          <a:bodyPr/>
          <a:lstStyle/>
          <a:p>
            <a:r>
              <a:rPr lang="en-US" dirty="0" smtClean="0"/>
              <a:t>  </a:t>
            </a:r>
            <a:r>
              <a:rPr lang="en-US" sz="3600" dirty="0" smtClean="0"/>
              <a:t>Login Activity</a:t>
            </a:r>
            <a:endParaRPr lang="en-US" sz="3600" dirty="0"/>
          </a:p>
        </p:txBody>
      </p:sp>
      <p:sp>
        <p:nvSpPr>
          <p:cNvPr id="3" name="Text Placeholder 2"/>
          <p:cNvSpPr>
            <a:spLocks noGrp="1"/>
          </p:cNvSpPr>
          <p:nvPr>
            <p:ph type="body" idx="1"/>
          </p:nvPr>
        </p:nvSpPr>
        <p:spPr>
          <a:xfrm>
            <a:off x="195943" y="1645920"/>
            <a:ext cx="8203474" cy="2495006"/>
          </a:xfrm>
        </p:spPr>
        <p:txBody>
          <a:bodyPr/>
          <a:lstStyle/>
          <a:p>
            <a:pPr marL="285750" indent="-285750">
              <a:buFont typeface="Wingdings" panose="05000000000000000000" pitchFamily="2" charset="2"/>
              <a:buChar char="Ø"/>
            </a:pPr>
            <a:r>
              <a:rPr lang="en-US" dirty="0">
                <a:solidFill>
                  <a:schemeClr val="tx1"/>
                </a:solidFill>
              </a:rPr>
              <a:t>In this activity user needs to login by giving mail id and password.</a:t>
            </a:r>
          </a:p>
          <a:p>
            <a:pPr marL="285750" indent="-285750">
              <a:buFont typeface="Wingdings" panose="05000000000000000000" pitchFamily="2" charset="2"/>
              <a:buChar char="Ø"/>
            </a:pPr>
            <a:r>
              <a:rPr lang="en-US" dirty="0">
                <a:solidFill>
                  <a:schemeClr val="tx1"/>
                </a:solidFill>
              </a:rPr>
              <a:t>User can login by entering his/her credentials to their registered account. If the user was not able to login into the account by forgetting password, then they can reset their password by clicking on forgot password option and they will able to reset their password.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410" y="2246812"/>
            <a:ext cx="1776550" cy="3344092"/>
          </a:xfrm>
          <a:prstGeom prst="rect">
            <a:avLst/>
          </a:prstGeom>
        </p:spPr>
      </p:pic>
      <p:sp>
        <p:nvSpPr>
          <p:cNvPr id="5" name="Footer Placeholder 4"/>
          <p:cNvSpPr>
            <a:spLocks noGrp="1"/>
          </p:cNvSpPr>
          <p:nvPr>
            <p:ph type="ftr" sz="quarter" idx="11"/>
          </p:nvPr>
        </p:nvSpPr>
        <p:spPr/>
        <p:txBody>
          <a:bodyPr/>
          <a:lstStyle/>
          <a:p>
            <a:r>
              <a:rPr lang="en-US" smtClean="0"/>
              <a:t>8</a:t>
            </a:r>
            <a:endParaRPr lang="en-US"/>
          </a:p>
        </p:txBody>
      </p:sp>
      <p:sp>
        <p:nvSpPr>
          <p:cNvPr id="6" name="Slide Number Placeholder 5"/>
          <p:cNvSpPr>
            <a:spLocks noGrp="1"/>
          </p:cNvSpPr>
          <p:nvPr>
            <p:ph type="sldNum" sz="quarter" idx="12"/>
          </p:nvPr>
        </p:nvSpPr>
        <p:spPr>
          <a:xfrm>
            <a:off x="6309361" y="6041362"/>
            <a:ext cx="2964642" cy="365125"/>
          </a:xfrm>
        </p:spPr>
        <p:txBody>
          <a:bodyPr/>
          <a:lstStyle/>
          <a:p>
            <a:r>
              <a:rPr lang="en-US" sz="1200" b="1" dirty="0" smtClean="0">
                <a:solidFill>
                  <a:schemeClr val="tx1"/>
                </a:solidFill>
              </a:rPr>
              <a:t>RAVICHANDER REDDY GOLI</a:t>
            </a:r>
            <a:endParaRPr lang="en-US" sz="1200" b="1" dirty="0">
              <a:solidFill>
                <a:schemeClr val="tx1"/>
              </a:solidFill>
            </a:endParaRPr>
          </a:p>
        </p:txBody>
      </p:sp>
    </p:spTree>
    <p:extLst>
      <p:ext uri="{BB962C8B-B14F-4D97-AF65-F5344CB8AC3E}">
        <p14:creationId xmlns:p14="http://schemas.microsoft.com/office/powerpoint/2010/main" val="1446983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04503"/>
            <a:ext cx="8596668" cy="1449977"/>
          </a:xfrm>
        </p:spPr>
        <p:txBody>
          <a:bodyPr>
            <a:normAutofit/>
          </a:bodyPr>
          <a:lstStyle/>
          <a:p>
            <a:r>
              <a:rPr lang="en-US" sz="3600" dirty="0"/>
              <a:t>Forgot password Activity</a:t>
            </a:r>
          </a:p>
        </p:txBody>
      </p:sp>
      <p:sp>
        <p:nvSpPr>
          <p:cNvPr id="3" name="Text Placeholder 2"/>
          <p:cNvSpPr>
            <a:spLocks noGrp="1"/>
          </p:cNvSpPr>
          <p:nvPr>
            <p:ph type="body" idx="1"/>
          </p:nvPr>
        </p:nvSpPr>
        <p:spPr>
          <a:xfrm>
            <a:off x="677335" y="1763486"/>
            <a:ext cx="8596668" cy="1280160"/>
          </a:xfrm>
        </p:spPr>
        <p:txBody>
          <a:bodyPr/>
          <a:lstStyle/>
          <a:p>
            <a:pPr marL="285750" indent="-285750">
              <a:buFont typeface="Wingdings" panose="05000000000000000000" pitchFamily="2" charset="2"/>
              <a:buChar char="Ø"/>
            </a:pPr>
            <a:r>
              <a:rPr lang="en-US" dirty="0">
                <a:solidFill>
                  <a:schemeClr val="tx1"/>
                </a:solidFill>
              </a:rPr>
              <a:t>In the Forgot password activity user can enter their credentials in hanging their password.</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946" y="2455818"/>
            <a:ext cx="1803294" cy="3474720"/>
          </a:xfrm>
          <a:prstGeom prst="rect">
            <a:avLst/>
          </a:prstGeom>
        </p:spPr>
      </p:pic>
      <p:sp>
        <p:nvSpPr>
          <p:cNvPr id="5" name="Footer Placeholder 4"/>
          <p:cNvSpPr>
            <a:spLocks noGrp="1"/>
          </p:cNvSpPr>
          <p:nvPr>
            <p:ph type="ftr" sz="quarter" idx="11"/>
          </p:nvPr>
        </p:nvSpPr>
        <p:spPr>
          <a:xfrm>
            <a:off x="677334" y="6041362"/>
            <a:ext cx="8596668" cy="365125"/>
          </a:xfrm>
        </p:spPr>
        <p:txBody>
          <a:bodyPr/>
          <a:lstStyle/>
          <a:p>
            <a:r>
              <a:rPr lang="en-US" dirty="0" smtClean="0"/>
              <a:t>                                                                                                                                                                   </a:t>
            </a:r>
            <a:r>
              <a:rPr lang="en-US" sz="1200" b="1" dirty="0" smtClean="0">
                <a:solidFill>
                  <a:schemeClr val="tx1"/>
                </a:solidFill>
              </a:rPr>
              <a:t>RAVICHANDER REDDY GOLI</a:t>
            </a:r>
            <a:endParaRPr lang="en-US" sz="1200" b="1" dirty="0">
              <a:solidFill>
                <a:schemeClr val="tx1"/>
              </a:solidFill>
            </a:endParaRPr>
          </a:p>
        </p:txBody>
      </p:sp>
    </p:spTree>
    <p:extLst>
      <p:ext uri="{BB962C8B-B14F-4D97-AF65-F5344CB8AC3E}">
        <p14:creationId xmlns:p14="http://schemas.microsoft.com/office/powerpoint/2010/main" val="2686515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95944"/>
            <a:ext cx="8596668" cy="1214846"/>
          </a:xfrm>
        </p:spPr>
        <p:txBody>
          <a:bodyPr>
            <a:normAutofit/>
          </a:bodyPr>
          <a:lstStyle/>
          <a:p>
            <a:r>
              <a:rPr lang="en-US" sz="3600" dirty="0" smtClean="0"/>
              <a:t>Home Activity</a:t>
            </a:r>
            <a:endParaRPr lang="en-US" sz="3600" dirty="0"/>
          </a:p>
        </p:txBody>
      </p:sp>
      <p:sp>
        <p:nvSpPr>
          <p:cNvPr id="3" name="Text Placeholder 2"/>
          <p:cNvSpPr>
            <a:spLocks noGrp="1"/>
          </p:cNvSpPr>
          <p:nvPr>
            <p:ph type="body" idx="1"/>
          </p:nvPr>
        </p:nvSpPr>
        <p:spPr>
          <a:xfrm>
            <a:off x="677335" y="1645920"/>
            <a:ext cx="8596668" cy="1632857"/>
          </a:xfrm>
        </p:spPr>
        <p:txBody>
          <a:bodyPr/>
          <a:lstStyle/>
          <a:p>
            <a:pPr marL="285750" indent="-285750">
              <a:buFont typeface="Wingdings" panose="05000000000000000000" pitchFamily="2" charset="2"/>
              <a:buChar char="Ø"/>
            </a:pPr>
            <a:r>
              <a:rPr lang="en-US" dirty="0" smtClean="0">
                <a:solidFill>
                  <a:schemeClr val="tx1"/>
                </a:solidFill>
              </a:rPr>
              <a:t>In Home activity, we have added a BMI calculator and the Exercise routine menu starts from the Gym.</a:t>
            </a:r>
          </a:p>
          <a:p>
            <a:pPr marL="285750" indent="-285750">
              <a:buFont typeface="Wingdings" panose="05000000000000000000" pitchFamily="2" charset="2"/>
              <a:buChar char="Ø"/>
            </a:pP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274" y="2403566"/>
            <a:ext cx="1917017" cy="3513908"/>
          </a:xfrm>
          <a:prstGeom prst="rect">
            <a:avLst/>
          </a:prstGeom>
        </p:spPr>
      </p:pic>
      <p:sp>
        <p:nvSpPr>
          <p:cNvPr id="5" name="Footer Placeholder 4"/>
          <p:cNvSpPr>
            <a:spLocks noGrp="1"/>
          </p:cNvSpPr>
          <p:nvPr>
            <p:ph type="ftr" sz="quarter" idx="11"/>
          </p:nvPr>
        </p:nvSpPr>
        <p:spPr>
          <a:xfrm>
            <a:off x="677334" y="6041362"/>
            <a:ext cx="8492792" cy="365125"/>
          </a:xfrm>
        </p:spPr>
        <p:txBody>
          <a:bodyPr/>
          <a:lstStyle/>
          <a:p>
            <a:r>
              <a:rPr lang="en-US" dirty="0" smtClean="0"/>
              <a:t>                                                                                                                                                                 </a:t>
            </a:r>
            <a:r>
              <a:rPr lang="en-US" sz="1200" b="1" dirty="0" smtClean="0">
                <a:solidFill>
                  <a:schemeClr val="tx1"/>
                </a:solidFill>
              </a:rPr>
              <a:t>RAVICHANDER REDDY GOLI</a:t>
            </a:r>
            <a:endParaRPr lang="en-US" sz="1200" b="1" dirty="0">
              <a:solidFill>
                <a:schemeClr val="tx1"/>
              </a:solidFill>
            </a:endParaRPr>
          </a:p>
        </p:txBody>
      </p:sp>
    </p:spTree>
    <p:extLst>
      <p:ext uri="{BB962C8B-B14F-4D97-AF65-F5344CB8AC3E}">
        <p14:creationId xmlns:p14="http://schemas.microsoft.com/office/powerpoint/2010/main" val="101986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308</TotalTime>
  <Words>409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Be-Fit</vt:lpstr>
      <vt:lpstr>Introduction to the Problem</vt:lpstr>
      <vt:lpstr>Proposed Solution</vt:lpstr>
      <vt:lpstr>Features</vt:lpstr>
      <vt:lpstr>Main Activity</vt:lpstr>
      <vt:lpstr>Signup Activity</vt:lpstr>
      <vt:lpstr>  Login Activity</vt:lpstr>
      <vt:lpstr>Forgot password Activity</vt:lpstr>
      <vt:lpstr>Home Activity</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Be-Fit</dc:title>
  <dc:creator>Meda,Rohitha Reddy</dc:creator>
  <cp:lastModifiedBy>Goli,Ravichander Reddy</cp:lastModifiedBy>
  <cp:revision>16</cp:revision>
  <dcterms:created xsi:type="dcterms:W3CDTF">2020-12-01T21:45:25Z</dcterms:created>
  <dcterms:modified xsi:type="dcterms:W3CDTF">2020-12-02T11:02:04Z</dcterms:modified>
</cp:coreProperties>
</file>