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Naga Anshitha Velagapudi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863000"/>
            <a:ext cx="1707013" cy="2272093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39" y="863000"/>
            <a:ext cx="1707013" cy="227209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19" y="863000"/>
            <a:ext cx="1707013" cy="22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app name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color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your app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test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app on your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features you want (Key Section)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test, and test before the launch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 users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of user and admin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7" y="1479283"/>
            <a:ext cx="2352551" cy="4830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44" y="1479283"/>
            <a:ext cx="2580022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1B9-3943-4167-A0C0-9B39FD45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22EA72-5E16-4220-8D92-E2236609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31" y="1402753"/>
            <a:ext cx="2218925" cy="49366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0D8CC-103A-4EE8-984F-C7780E53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39" y="1402753"/>
            <a:ext cx="2327576" cy="49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50" y="1395092"/>
            <a:ext cx="2428670" cy="530811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09" y="1361994"/>
            <a:ext cx="2428671" cy="53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297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2492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Requirements </vt:lpstr>
      <vt:lpstr>Screens of UI Sketches  Login page of user and admin</vt:lpstr>
      <vt:lpstr>Screens of UI Sketches</vt:lpstr>
      <vt:lpstr>Screens of UI Sketches</vt:lpstr>
      <vt:lpstr>Cost Management </vt:lpstr>
      <vt:lpstr>Schedule Management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11</cp:revision>
  <dcterms:created xsi:type="dcterms:W3CDTF">2020-08-31T00:00:30Z</dcterms:created>
  <dcterms:modified xsi:type="dcterms:W3CDTF">2020-09-02T00:37:55Z</dcterms:modified>
</cp:coreProperties>
</file>