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7" r:id="rId3"/>
    <p:sldId id="265" r:id="rId4"/>
    <p:sldId id="258" r:id="rId5"/>
    <p:sldId id="259" r:id="rId6"/>
    <p:sldId id="260" r:id="rId7"/>
    <p:sldId id="261" r:id="rId8"/>
    <p:sldId id="262" r:id="rId9"/>
    <p:sldId id="263" r:id="rId10"/>
    <p:sldId id="267" r:id="rId11"/>
    <p:sldId id="266" r:id="rId12"/>
    <p:sldId id="26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2E4A4-709C-4720-8A60-129554F155B1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201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2E4A4-709C-4720-8A60-129554F155B1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326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2E4A4-709C-4720-8A60-129554F155B1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3314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2E4A4-709C-4720-8A60-129554F155B1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724476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2E4A4-709C-4720-8A60-129554F155B1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9364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2E4A4-709C-4720-8A60-129554F155B1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3319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2E4A4-709C-4720-8A60-129554F155B1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7034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2E4A4-709C-4720-8A60-129554F155B1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6124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2E4A4-709C-4720-8A60-129554F155B1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433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2E4A4-709C-4720-8A60-129554F155B1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051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2E4A4-709C-4720-8A60-129554F155B1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89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2E4A4-709C-4720-8A60-129554F155B1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489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2E4A4-709C-4720-8A60-129554F155B1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308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2E4A4-709C-4720-8A60-129554F155B1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087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2E4A4-709C-4720-8A60-129554F155B1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881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2E4A4-709C-4720-8A60-129554F155B1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331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2E4A4-709C-4720-8A60-129554F155B1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693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2D2E4A4-709C-4720-8A60-129554F155B1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6EDEEF-6E47-4D41-B312-2A124904A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9977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  <p:sldLayoutId id="214748370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88000"/>
                <a:satMod val="130000"/>
                <a:lumMod val="124000"/>
              </a:schemeClr>
            </a:gs>
            <a:gs pos="100000">
              <a:schemeClr val="bg2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7">
            <a:extLst>
              <a:ext uri="{FF2B5EF4-FFF2-40B4-BE49-F238E27FC236}">
                <a16:creationId xmlns:a16="http://schemas.microsoft.com/office/drawing/2014/main" id="{DE27238C-8EAF-4098-86E6-7723B7DAE6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36">
            <a:extLst>
              <a:ext uri="{FF2B5EF4-FFF2-40B4-BE49-F238E27FC236}">
                <a16:creationId xmlns:a16="http://schemas.microsoft.com/office/drawing/2014/main" id="{992F97B1-1891-4FCC-9E5F-BA97EDB48F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351010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60000"/>
              <a:lumOff val="40000"/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Freeform: Shape 11">
            <a:extLst>
              <a:ext uri="{FF2B5EF4-FFF2-40B4-BE49-F238E27FC236}">
                <a16:creationId xmlns:a16="http://schemas.microsoft.com/office/drawing/2014/main" id="{78C6C821-FEE1-4EB6-9590-C021440C7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0"/>
            <a:ext cx="9700459" cy="6858001"/>
          </a:xfrm>
          <a:custGeom>
            <a:avLst/>
            <a:gdLst>
              <a:gd name="connsiteX0" fmla="*/ 0 w 9700459"/>
              <a:gd name="connsiteY0" fmla="*/ 0 h 6858001"/>
              <a:gd name="connsiteX1" fmla="*/ 1323975 w 9700459"/>
              <a:gd name="connsiteY1" fmla="*/ 0 h 6858001"/>
              <a:gd name="connsiteX2" fmla="*/ 1517015 w 9700459"/>
              <a:gd name="connsiteY2" fmla="*/ 0 h 6858001"/>
              <a:gd name="connsiteX3" fmla="*/ 3241265 w 9700459"/>
              <a:gd name="connsiteY3" fmla="*/ 0 h 6858001"/>
              <a:gd name="connsiteX4" fmla="*/ 3241265 w 9700459"/>
              <a:gd name="connsiteY4" fmla="*/ 1 h 6858001"/>
              <a:gd name="connsiteX5" fmla="*/ 8355744 w 9700459"/>
              <a:gd name="connsiteY5" fmla="*/ 1 h 6858001"/>
              <a:gd name="connsiteX6" fmla="*/ 8355744 w 9700459"/>
              <a:gd name="connsiteY6" fmla="*/ 0 h 6858001"/>
              <a:gd name="connsiteX7" fmla="*/ 9699282 w 9700459"/>
              <a:gd name="connsiteY7" fmla="*/ 0 h 6858001"/>
              <a:gd name="connsiteX8" fmla="*/ 9674237 w 9700459"/>
              <a:gd name="connsiteY8" fmla="*/ 155677 h 6858001"/>
              <a:gd name="connsiteX9" fmla="*/ 9650368 w 9700459"/>
              <a:gd name="connsiteY9" fmla="*/ 310668 h 6858001"/>
              <a:gd name="connsiteX10" fmla="*/ 9627004 w 9700459"/>
              <a:gd name="connsiteY10" fmla="*/ 466344 h 6858001"/>
              <a:gd name="connsiteX11" fmla="*/ 9607001 w 9700459"/>
              <a:gd name="connsiteY11" fmla="*/ 622707 h 6858001"/>
              <a:gd name="connsiteX12" fmla="*/ 9586830 w 9700459"/>
              <a:gd name="connsiteY12" fmla="*/ 778383 h 6858001"/>
              <a:gd name="connsiteX13" fmla="*/ 9568004 w 9700459"/>
              <a:gd name="connsiteY13" fmla="*/ 934746 h 6858001"/>
              <a:gd name="connsiteX14" fmla="*/ 9551868 w 9700459"/>
              <a:gd name="connsiteY14" fmla="*/ 1089051 h 6858001"/>
              <a:gd name="connsiteX15" fmla="*/ 9536572 w 9700459"/>
              <a:gd name="connsiteY15" fmla="*/ 1245413 h 6858001"/>
              <a:gd name="connsiteX16" fmla="*/ 9522620 w 9700459"/>
              <a:gd name="connsiteY16" fmla="*/ 1401090 h 6858001"/>
              <a:gd name="connsiteX17" fmla="*/ 9510518 w 9700459"/>
              <a:gd name="connsiteY17" fmla="*/ 1554023 h 6858001"/>
              <a:gd name="connsiteX18" fmla="*/ 9498415 w 9700459"/>
              <a:gd name="connsiteY18" fmla="*/ 1709014 h 6858001"/>
              <a:gd name="connsiteX19" fmla="*/ 9488330 w 9700459"/>
              <a:gd name="connsiteY19" fmla="*/ 1861947 h 6858001"/>
              <a:gd name="connsiteX20" fmla="*/ 9480430 w 9700459"/>
              <a:gd name="connsiteY20" fmla="*/ 2014881 h 6858001"/>
              <a:gd name="connsiteX21" fmla="*/ 9472193 w 9700459"/>
              <a:gd name="connsiteY21" fmla="*/ 2167128 h 6858001"/>
              <a:gd name="connsiteX22" fmla="*/ 9465302 w 9700459"/>
              <a:gd name="connsiteY22" fmla="*/ 2318004 h 6858001"/>
              <a:gd name="connsiteX23" fmla="*/ 9460427 w 9700459"/>
              <a:gd name="connsiteY23" fmla="*/ 2467509 h 6858001"/>
              <a:gd name="connsiteX24" fmla="*/ 9456225 w 9700459"/>
              <a:gd name="connsiteY24" fmla="*/ 2617013 h 6858001"/>
              <a:gd name="connsiteX25" fmla="*/ 9452191 w 9700459"/>
              <a:gd name="connsiteY25" fmla="*/ 2765146 h 6858001"/>
              <a:gd name="connsiteX26" fmla="*/ 9450342 w 9700459"/>
              <a:gd name="connsiteY26" fmla="*/ 2911221 h 6858001"/>
              <a:gd name="connsiteX27" fmla="*/ 9448325 w 9700459"/>
              <a:gd name="connsiteY27" fmla="*/ 3057297 h 6858001"/>
              <a:gd name="connsiteX28" fmla="*/ 9447316 w 9700459"/>
              <a:gd name="connsiteY28" fmla="*/ 3201315 h 6858001"/>
              <a:gd name="connsiteX29" fmla="*/ 9448325 w 9700459"/>
              <a:gd name="connsiteY29" fmla="*/ 3343961 h 6858001"/>
              <a:gd name="connsiteX30" fmla="*/ 9448325 w 9700459"/>
              <a:gd name="connsiteY30" fmla="*/ 3485236 h 6858001"/>
              <a:gd name="connsiteX31" fmla="*/ 9450342 w 9700459"/>
              <a:gd name="connsiteY31" fmla="*/ 3625139 h 6858001"/>
              <a:gd name="connsiteX32" fmla="*/ 9453367 w 9700459"/>
              <a:gd name="connsiteY32" fmla="*/ 3762299 h 6858001"/>
              <a:gd name="connsiteX33" fmla="*/ 9456225 w 9700459"/>
              <a:gd name="connsiteY33" fmla="*/ 3898087 h 6858001"/>
              <a:gd name="connsiteX34" fmla="*/ 9459419 w 9700459"/>
              <a:gd name="connsiteY34" fmla="*/ 4031133 h 6858001"/>
              <a:gd name="connsiteX35" fmla="*/ 9464293 w 9700459"/>
              <a:gd name="connsiteY35" fmla="*/ 4163492 h 6858001"/>
              <a:gd name="connsiteX36" fmla="*/ 9469504 w 9700459"/>
              <a:gd name="connsiteY36" fmla="*/ 4293793 h 6858001"/>
              <a:gd name="connsiteX37" fmla="*/ 9474210 w 9700459"/>
              <a:gd name="connsiteY37" fmla="*/ 4421352 h 6858001"/>
              <a:gd name="connsiteX38" fmla="*/ 9487490 w 9700459"/>
              <a:gd name="connsiteY38" fmla="*/ 4670298 h 6858001"/>
              <a:gd name="connsiteX39" fmla="*/ 9501609 w 9700459"/>
              <a:gd name="connsiteY39" fmla="*/ 4908956 h 6858001"/>
              <a:gd name="connsiteX40" fmla="*/ 9516401 w 9700459"/>
              <a:gd name="connsiteY40" fmla="*/ 5138013 h 6858001"/>
              <a:gd name="connsiteX41" fmla="*/ 9532706 w 9700459"/>
              <a:gd name="connsiteY41" fmla="*/ 5354726 h 6858001"/>
              <a:gd name="connsiteX42" fmla="*/ 9549683 w 9700459"/>
              <a:gd name="connsiteY42" fmla="*/ 5561838 h 6858001"/>
              <a:gd name="connsiteX43" fmla="*/ 9568004 w 9700459"/>
              <a:gd name="connsiteY43" fmla="*/ 5753862 h 6858001"/>
              <a:gd name="connsiteX44" fmla="*/ 9585990 w 9700459"/>
              <a:gd name="connsiteY44" fmla="*/ 5934227 h 6858001"/>
              <a:gd name="connsiteX45" fmla="*/ 9603975 w 9700459"/>
              <a:gd name="connsiteY45" fmla="*/ 6100191 h 6858001"/>
              <a:gd name="connsiteX46" fmla="*/ 9620952 w 9700459"/>
              <a:gd name="connsiteY46" fmla="*/ 6252438 h 6858001"/>
              <a:gd name="connsiteX47" fmla="*/ 9637089 w 9700459"/>
              <a:gd name="connsiteY47" fmla="*/ 6387541 h 6858001"/>
              <a:gd name="connsiteX48" fmla="*/ 9652385 w 9700459"/>
              <a:gd name="connsiteY48" fmla="*/ 6509613 h 6858001"/>
              <a:gd name="connsiteX49" fmla="*/ 9665160 w 9700459"/>
              <a:gd name="connsiteY49" fmla="*/ 6612483 h 6858001"/>
              <a:gd name="connsiteX50" fmla="*/ 9677262 w 9700459"/>
              <a:gd name="connsiteY50" fmla="*/ 6698894 h 6858001"/>
              <a:gd name="connsiteX51" fmla="*/ 9694576 w 9700459"/>
              <a:gd name="connsiteY51" fmla="*/ 6817538 h 6858001"/>
              <a:gd name="connsiteX52" fmla="*/ 9700459 w 9700459"/>
              <a:gd name="connsiteY52" fmla="*/ 6858000 h 6858001"/>
              <a:gd name="connsiteX53" fmla="*/ 8795105 w 9700459"/>
              <a:gd name="connsiteY53" fmla="*/ 6858000 h 6858001"/>
              <a:gd name="connsiteX54" fmla="*/ 8795105 w 9700459"/>
              <a:gd name="connsiteY54" fmla="*/ 6858001 h 6858001"/>
              <a:gd name="connsiteX55" fmla="*/ 2704541 w 9700459"/>
              <a:gd name="connsiteY55" fmla="*/ 6858001 h 6858001"/>
              <a:gd name="connsiteX56" fmla="*/ 2704541 w 9700459"/>
              <a:gd name="connsiteY56" fmla="*/ 6858000 h 6858001"/>
              <a:gd name="connsiteX57" fmla="*/ 1517015 w 9700459"/>
              <a:gd name="connsiteY57" fmla="*/ 6858000 h 6858001"/>
              <a:gd name="connsiteX58" fmla="*/ 1323975 w 9700459"/>
              <a:gd name="connsiteY58" fmla="*/ 6858000 h 6858001"/>
              <a:gd name="connsiteX59" fmla="*/ 0 w 9700459"/>
              <a:gd name="connsiteY5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9700459" h="6858001">
                <a:moveTo>
                  <a:pt x="0" y="0"/>
                </a:moveTo>
                <a:lnTo>
                  <a:pt x="1323975" y="0"/>
                </a:lnTo>
                <a:lnTo>
                  <a:pt x="1517015" y="0"/>
                </a:lnTo>
                <a:lnTo>
                  <a:pt x="3241265" y="0"/>
                </a:lnTo>
                <a:lnTo>
                  <a:pt x="3241265" y="1"/>
                </a:lnTo>
                <a:lnTo>
                  <a:pt x="8355744" y="1"/>
                </a:lnTo>
                <a:lnTo>
                  <a:pt x="8355744" y="0"/>
                </a:lnTo>
                <a:lnTo>
                  <a:pt x="9699282" y="0"/>
                </a:lnTo>
                <a:lnTo>
                  <a:pt x="9674237" y="155677"/>
                </a:lnTo>
                <a:lnTo>
                  <a:pt x="9650368" y="310668"/>
                </a:lnTo>
                <a:lnTo>
                  <a:pt x="9627004" y="466344"/>
                </a:lnTo>
                <a:lnTo>
                  <a:pt x="9607001" y="622707"/>
                </a:lnTo>
                <a:lnTo>
                  <a:pt x="9586830" y="778383"/>
                </a:lnTo>
                <a:lnTo>
                  <a:pt x="9568004" y="934746"/>
                </a:lnTo>
                <a:lnTo>
                  <a:pt x="9551868" y="1089051"/>
                </a:lnTo>
                <a:lnTo>
                  <a:pt x="9536572" y="1245413"/>
                </a:lnTo>
                <a:lnTo>
                  <a:pt x="9522620" y="1401090"/>
                </a:lnTo>
                <a:lnTo>
                  <a:pt x="9510518" y="1554023"/>
                </a:lnTo>
                <a:lnTo>
                  <a:pt x="9498415" y="1709014"/>
                </a:lnTo>
                <a:lnTo>
                  <a:pt x="9488330" y="1861947"/>
                </a:lnTo>
                <a:lnTo>
                  <a:pt x="9480430" y="2014881"/>
                </a:lnTo>
                <a:lnTo>
                  <a:pt x="9472193" y="2167128"/>
                </a:lnTo>
                <a:lnTo>
                  <a:pt x="9465302" y="2318004"/>
                </a:lnTo>
                <a:lnTo>
                  <a:pt x="9460427" y="2467509"/>
                </a:lnTo>
                <a:lnTo>
                  <a:pt x="9456225" y="2617013"/>
                </a:lnTo>
                <a:lnTo>
                  <a:pt x="9452191" y="2765146"/>
                </a:lnTo>
                <a:lnTo>
                  <a:pt x="9450342" y="2911221"/>
                </a:lnTo>
                <a:lnTo>
                  <a:pt x="9448325" y="3057297"/>
                </a:lnTo>
                <a:lnTo>
                  <a:pt x="9447316" y="3201315"/>
                </a:lnTo>
                <a:lnTo>
                  <a:pt x="9448325" y="3343961"/>
                </a:lnTo>
                <a:lnTo>
                  <a:pt x="9448325" y="3485236"/>
                </a:lnTo>
                <a:lnTo>
                  <a:pt x="9450342" y="3625139"/>
                </a:lnTo>
                <a:lnTo>
                  <a:pt x="9453367" y="3762299"/>
                </a:lnTo>
                <a:lnTo>
                  <a:pt x="9456225" y="3898087"/>
                </a:lnTo>
                <a:lnTo>
                  <a:pt x="9459419" y="4031133"/>
                </a:lnTo>
                <a:lnTo>
                  <a:pt x="9464293" y="4163492"/>
                </a:lnTo>
                <a:lnTo>
                  <a:pt x="9469504" y="4293793"/>
                </a:lnTo>
                <a:lnTo>
                  <a:pt x="9474210" y="4421352"/>
                </a:lnTo>
                <a:lnTo>
                  <a:pt x="9487490" y="4670298"/>
                </a:lnTo>
                <a:lnTo>
                  <a:pt x="9501609" y="4908956"/>
                </a:lnTo>
                <a:lnTo>
                  <a:pt x="9516401" y="5138013"/>
                </a:lnTo>
                <a:lnTo>
                  <a:pt x="9532706" y="5354726"/>
                </a:lnTo>
                <a:lnTo>
                  <a:pt x="9549683" y="5561838"/>
                </a:lnTo>
                <a:lnTo>
                  <a:pt x="9568004" y="5753862"/>
                </a:lnTo>
                <a:lnTo>
                  <a:pt x="9585990" y="5934227"/>
                </a:lnTo>
                <a:lnTo>
                  <a:pt x="9603975" y="6100191"/>
                </a:lnTo>
                <a:lnTo>
                  <a:pt x="9620952" y="6252438"/>
                </a:lnTo>
                <a:lnTo>
                  <a:pt x="9637089" y="6387541"/>
                </a:lnTo>
                <a:lnTo>
                  <a:pt x="9652385" y="6509613"/>
                </a:lnTo>
                <a:lnTo>
                  <a:pt x="9665160" y="6612483"/>
                </a:lnTo>
                <a:lnTo>
                  <a:pt x="9677262" y="6698894"/>
                </a:lnTo>
                <a:lnTo>
                  <a:pt x="9694576" y="6817538"/>
                </a:lnTo>
                <a:lnTo>
                  <a:pt x="9700459" y="6858000"/>
                </a:lnTo>
                <a:lnTo>
                  <a:pt x="8795105" y="6858000"/>
                </a:lnTo>
                <a:lnTo>
                  <a:pt x="8795105" y="6858001"/>
                </a:lnTo>
                <a:lnTo>
                  <a:pt x="2704541" y="6858001"/>
                </a:lnTo>
                <a:lnTo>
                  <a:pt x="2704541" y="6858000"/>
                </a:lnTo>
                <a:lnTo>
                  <a:pt x="1517015" y="6858000"/>
                </a:lnTo>
                <a:lnTo>
                  <a:pt x="1323975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6FDF23-70BF-427F-A305-0D0AF007C4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6974911" cy="861420"/>
          </a:xfrm>
        </p:spPr>
        <p:txBody>
          <a:bodyPr>
            <a:normAutofit/>
          </a:bodyPr>
          <a:lstStyle/>
          <a:p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2E5F76-E7AE-4699-BC1F-24233D394D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6974915" cy="3329581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Healthify-NWMSU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61A74B3-E247-44D4-8C48-FAE8E2056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5730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E737E-8EF4-48B3-9937-7787C41E3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apple-system"/>
              </a:rPr>
              <a:t>Acceptance Criteria</a:t>
            </a:r>
            <a:br>
              <a:rPr lang="en-US" b="1" dirty="0">
                <a:solidFill>
                  <a:srgbClr val="24292E"/>
                </a:solidFill>
                <a:latin typeface="-apple-system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7E8854-7F3E-4442-BC30-0FA2B15FA6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335640"/>
            <a:ext cx="8946541" cy="4912759"/>
          </a:xfrm>
        </p:spPr>
        <p:txBody>
          <a:bodyPr>
            <a:normAutofit fontScale="3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4200" dirty="0" err="1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Healthify</a:t>
            </a:r>
            <a:r>
              <a:rPr lang="en-US" sz="420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-NWMSU app will work on all devices like in all android devices ,an </a:t>
            </a:r>
            <a:r>
              <a:rPr lang="en-US" sz="4200" dirty="0" err="1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iphone</a:t>
            </a:r>
            <a:r>
              <a:rPr lang="en-US" sz="420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 , an iPad and in all laptops.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Admin is able to view and download all data entered by the user by just selecting the get data </a:t>
            </a:r>
            <a:r>
              <a:rPr lang="en-US" sz="4200" dirty="0" err="1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intoa</a:t>
            </a:r>
            <a:r>
              <a:rPr lang="en-US" sz="420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file button.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Admin is able to create and manage the user groups by selecting add symbol.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Admin is able to share challenge results with group members by clicking release results button.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Users are able to create and edit data of personal details upon signup.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Users are able to participate in new challenges just by clicking register buttons on each page of challenges.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Users are able to accept or reject group </a:t>
            </a:r>
            <a:r>
              <a:rPr lang="en-US" sz="4200" dirty="0" err="1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assignents</a:t>
            </a:r>
            <a:r>
              <a:rPr lang="en-US" sz="420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upon receiving mails from the admin invites.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Users are able to view data from past challenges by clicking on the results.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can access the application only by submitting required details.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Enabling responsive Mobile menu for Tablets and Mobiles.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can Easily Navigate across different screens.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can have a clear Clarity and Readability of application buttons.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can have Responsiveness of drop-down lists.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can Distinguish the inactive buttons from active buttons.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5544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F658A-143D-4B11-9418-4DFD99116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Benefits</a:t>
            </a:r>
            <a:b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1589E6-2CE7-437E-B912-6C37A64FE2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335640"/>
            <a:ext cx="8946541" cy="4912759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Monitor your diet everyday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Track your footsteps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Track your water intake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Helps in calorie count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goals that you can achieve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your yoga studio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Easily keep track of your progress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 free workout ideas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Heartrate tracking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Weight loss progression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Pedometer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 free health and fitness tips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Keeps you Motivated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5412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9E0E0-BE73-487B-AAF5-B9C63665E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FA733-FC78-402F-9B41-4D7D9B4890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468E680-15C9-40DA-A95E-46A760AABEDE}"/>
              </a:ext>
            </a:extLst>
          </p:cNvPr>
          <p:cNvSpPr/>
          <p:nvPr/>
        </p:nvSpPr>
        <p:spPr>
          <a:xfrm>
            <a:off x="4272426" y="2967335"/>
            <a:ext cx="364715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55826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2169C-45B9-4F5C-BC19-6EF2F92BC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994A8-EF1A-40FF-9A23-10EC476C60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Vineetha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Yenugula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Naga Anshitha Velagapudi			 Swaroopa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Thirumalareddy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Shiva Rama Krishna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Vodnala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Soumya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Thogiti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 descr="A person standing in front of a body of water&#10;&#10;Description automatically generated">
            <a:extLst>
              <a:ext uri="{FF2B5EF4-FFF2-40B4-BE49-F238E27FC236}">
                <a16:creationId xmlns:a16="http://schemas.microsoft.com/office/drawing/2014/main" id="{92DB79B2-DF6D-431D-8B85-E3B38A6179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659" y="863000"/>
            <a:ext cx="1707013" cy="2272093"/>
          </a:xfrm>
          <a:prstGeom prst="rect">
            <a:avLst/>
          </a:prstGeom>
        </p:spPr>
      </p:pic>
      <p:pic>
        <p:nvPicPr>
          <p:cNvPr id="7" name="Picture 6" descr="A person smiling for the camera&#10;&#10;Description automatically generated">
            <a:extLst>
              <a:ext uri="{FF2B5EF4-FFF2-40B4-BE49-F238E27FC236}">
                <a16:creationId xmlns:a16="http://schemas.microsoft.com/office/drawing/2014/main" id="{64698B35-8E26-4280-AFB3-C7EAA5BE7E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659" y="4220782"/>
            <a:ext cx="1707013" cy="2272093"/>
          </a:xfrm>
          <a:prstGeom prst="rect">
            <a:avLst/>
          </a:prstGeom>
        </p:spPr>
      </p:pic>
      <p:pic>
        <p:nvPicPr>
          <p:cNvPr id="9" name="Picture 8" descr="A person smiling for the camera&#10;&#10;Description automatically generated">
            <a:extLst>
              <a:ext uri="{FF2B5EF4-FFF2-40B4-BE49-F238E27FC236}">
                <a16:creationId xmlns:a16="http://schemas.microsoft.com/office/drawing/2014/main" id="{4DC14134-59B9-40CD-B4BE-E8D1F5CD71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3716" y="862999"/>
            <a:ext cx="1707013" cy="2272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327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00379-46E4-446E-88A8-5933040D9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93197"/>
          </a:xfrm>
        </p:spPr>
        <p:txBody>
          <a:bodyPr/>
          <a:lstStyle/>
          <a:p>
            <a:r>
              <a:rPr lang="en-US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Requirements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AC3E9A-BB0B-4A18-AEAA-7929FA74C7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489753"/>
            <a:ext cx="8946541" cy="4758647"/>
          </a:xfrm>
        </p:spPr>
        <p:txBody>
          <a:bodyPr>
            <a:normAutofit lnSpcReduction="10000"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Choose your app name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a color scheme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Customize your app design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Choose the right test device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Install the app on your device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the features you want (Key Section)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Test, test, and test before the launch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Publish your app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Promote your app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Ask your users for feedback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231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EC5BE-68C9-4C55-8D48-904C9CFC8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01347"/>
            <a:ext cx="9404723" cy="1400530"/>
          </a:xfrm>
        </p:spPr>
        <p:txBody>
          <a:bodyPr/>
          <a:lstStyle/>
          <a:p>
            <a:r>
              <a:rPr lang="en-US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Screens of UI Sketches</a:t>
            </a:r>
            <a:b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Login page of user and admin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0EAAE02D-95D7-4790-9B8B-0C2E66ED15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9057" y="1479283"/>
            <a:ext cx="2352551" cy="4830762"/>
          </a:xfr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50FBA26D-8217-4E8F-AA9C-568663C77F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2944" y="1479283"/>
            <a:ext cx="2580022" cy="4830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268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8E1B9-3943-4167-A0C0-9B39FD45F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Screens of UI Sketches</a:t>
            </a:r>
            <a:endParaRPr lang="en-US" b="1" dirty="0">
              <a:solidFill>
                <a:schemeClr val="accent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3D22EA72-5E16-4220-8D92-E22366091F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1731" y="1402753"/>
            <a:ext cx="2218925" cy="4936681"/>
          </a:xfr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E450D8CC-103A-4EE8-984F-C7780E538E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0539" y="1402753"/>
            <a:ext cx="2327576" cy="4936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6074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6DD78-E9CE-490E-88B1-0385B046D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Screens of UI Sketches</a:t>
            </a:r>
            <a:endParaRPr lang="en-US" b="1" dirty="0">
              <a:solidFill>
                <a:schemeClr val="accent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3C2846B6-CBD7-4174-A78E-EB0295F266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250" y="1395092"/>
            <a:ext cx="2428670" cy="5308118"/>
          </a:xfr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BCDB2B0F-E630-4116-889C-BF24E926A1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4809" y="1361994"/>
            <a:ext cx="2428671" cy="5341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2120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B3870-AD76-44DC-A5A0-5B8C0D926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Cost Management 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B434056D-5920-4F14-B7DD-B27BD2A28A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284" y="1592494"/>
            <a:ext cx="9404723" cy="5118080"/>
          </a:xfrm>
        </p:spPr>
      </p:pic>
    </p:spTree>
    <p:extLst>
      <p:ext uri="{BB962C8B-B14F-4D97-AF65-F5344CB8AC3E}">
        <p14:creationId xmlns:p14="http://schemas.microsoft.com/office/powerpoint/2010/main" val="2973213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C0F41-67DB-4902-B02E-10AF0EA12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Schedule Management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B6736611-1689-4464-81E3-6C6B2B6F5B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5784" y="1613043"/>
            <a:ext cx="8681663" cy="5075433"/>
          </a:xfrm>
        </p:spPr>
      </p:pic>
    </p:spTree>
    <p:extLst>
      <p:ext uri="{BB962C8B-B14F-4D97-AF65-F5344CB8AC3E}">
        <p14:creationId xmlns:p14="http://schemas.microsoft.com/office/powerpoint/2010/main" val="24924165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33ABE-0CCC-4CB2-8A07-107E3F35A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ER Diagram</a:t>
            </a:r>
          </a:p>
        </p:txBody>
      </p:sp>
      <p:pic>
        <p:nvPicPr>
          <p:cNvPr id="5" name="Content Placeholder 4" descr="A close up of text on a white surface&#10;&#10;Description automatically generated">
            <a:extLst>
              <a:ext uri="{FF2B5EF4-FFF2-40B4-BE49-F238E27FC236}">
                <a16:creationId xmlns:a16="http://schemas.microsoft.com/office/drawing/2014/main" id="{6EACB86E-0239-4971-8B76-392FF25024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7289" y="1520575"/>
            <a:ext cx="8897421" cy="5147353"/>
          </a:xfrm>
        </p:spPr>
      </p:pic>
    </p:spTree>
    <p:extLst>
      <p:ext uri="{BB962C8B-B14F-4D97-AF65-F5344CB8AC3E}">
        <p14:creationId xmlns:p14="http://schemas.microsoft.com/office/powerpoint/2010/main" val="29077103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365</Words>
  <Application>Microsoft Office PowerPoint</Application>
  <PresentationFormat>Widescreen</PresentationFormat>
  <Paragraphs>57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-apple-system</vt:lpstr>
      <vt:lpstr>Arial</vt:lpstr>
      <vt:lpstr>Century Gothic</vt:lpstr>
      <vt:lpstr>Times New Roman</vt:lpstr>
      <vt:lpstr>Wingdings 3</vt:lpstr>
      <vt:lpstr>Ion</vt:lpstr>
      <vt:lpstr>Healthify-NWMSU</vt:lpstr>
      <vt:lpstr>PowerPoint Presentation</vt:lpstr>
      <vt:lpstr>Requirements </vt:lpstr>
      <vt:lpstr>Screens of UI Sketches  Login page of user and admin</vt:lpstr>
      <vt:lpstr>Screens of UI Sketches</vt:lpstr>
      <vt:lpstr>Screens of UI Sketches</vt:lpstr>
      <vt:lpstr>Cost Management </vt:lpstr>
      <vt:lpstr>Schedule Management</vt:lpstr>
      <vt:lpstr>ER Diagram</vt:lpstr>
      <vt:lpstr>Acceptance Criteria </vt:lpstr>
      <vt:lpstr>Benefits 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Healthify-NWMSU</dc:title>
  <dc:creator>Velagapudi,Naga Anshitha</dc:creator>
  <cp:lastModifiedBy>Velagapudi,Naga Anshitha</cp:lastModifiedBy>
  <cp:revision>15</cp:revision>
  <dcterms:created xsi:type="dcterms:W3CDTF">2020-08-31T00:00:30Z</dcterms:created>
  <dcterms:modified xsi:type="dcterms:W3CDTF">2020-09-02T01:21:00Z</dcterms:modified>
</cp:coreProperties>
</file>