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79" r:id="rId9"/>
    <p:sldId id="263" r:id="rId10"/>
    <p:sldId id="277" r:id="rId11"/>
    <p:sldId id="273" r:id="rId12"/>
    <p:sldId id="274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Jira Workflow</vt:lpstr>
      <vt:lpstr>ER Diagram</vt:lpstr>
      <vt:lpstr>Testing</vt:lpstr>
      <vt:lpstr>Schedule Management</vt:lpstr>
      <vt:lpstr>Cost Management 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7</cp:revision>
  <dcterms:created xsi:type="dcterms:W3CDTF">2020-09-02T05:41:18Z</dcterms:created>
  <dcterms:modified xsi:type="dcterms:W3CDTF">2020-09-02T12:12:36Z</dcterms:modified>
</cp:coreProperties>
</file>