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8" r:id="rId4"/>
    <p:sldId id="272" r:id="rId5"/>
    <p:sldId id="273" r:id="rId6"/>
    <p:sldId id="274" r:id="rId7"/>
    <p:sldId id="265" r:id="rId8"/>
    <p:sldId id="258" r:id="rId9"/>
    <p:sldId id="260" r:id="rId10"/>
    <p:sldId id="263" r:id="rId11"/>
    <p:sldId id="275" r:id="rId12"/>
    <p:sldId id="27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44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97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89" y="1520575"/>
            <a:ext cx="8897421" cy="5147353"/>
          </a:xfrm>
        </p:spPr>
      </p:pic>
    </p:spTree>
    <p:extLst>
      <p:ext uri="{BB962C8B-B14F-4D97-AF65-F5344CB8AC3E}">
        <p14:creationId xmlns:p14="http://schemas.microsoft.com/office/powerpoint/2010/main" val="290771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A733-FC78-402F-9B41-4D7D9B48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Swaroopa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(Admin)				     	     (Developer)					(Developer)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Naga Anshitha Velagapudi						Shiva Rama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/>
              <a:t>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(Tester)		</a:t>
            </a:r>
            <a:r>
              <a:rPr lang="en-US" dirty="0"/>
              <a:t>							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(UI Designer)</a:t>
            </a: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23" y="1152983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64" y="4226200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83" y="4226200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69" y="1152983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9" y="1256556"/>
            <a:ext cx="1454030" cy="19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2881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458930"/>
            <a:ext cx="9152618" cy="48185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Healthify-NWMSU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150706"/>
            <a:ext cx="10352373" cy="549667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80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-NWMSU app will work on all devices like in all android devices ,an </a:t>
            </a:r>
            <a:r>
              <a:rPr lang="en-US" sz="80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, an iPad and in all laptops.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is able to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is able to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is able to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participate in new challenges just by clicking register buttons on each page of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5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84" y="1613043"/>
            <a:ext cx="8681663" cy="5075433"/>
          </a:xfrm>
        </p:spPr>
      </p:pic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84" y="1592494"/>
            <a:ext cx="9404723" cy="5118080"/>
          </a:xfrm>
        </p:spPr>
      </p:pic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3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2"/>
            <a:ext cx="3024903" cy="542475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8" y="1191802"/>
            <a:ext cx="3024902" cy="5424755"/>
          </a:xfrm>
          <a:prstGeom prst="rect">
            <a:avLst/>
          </a:prstGeom>
        </p:spPr>
      </p:pic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A5CF85-32D6-4081-B84D-BFBED4F43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3" y="1191801"/>
            <a:ext cx="2815119" cy="54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34" y="1348202"/>
            <a:ext cx="2821552" cy="532309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DB2B0F-E630-4116-889C-BF24E926A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22" y="1348201"/>
            <a:ext cx="2916184" cy="532309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4" y="1395092"/>
            <a:ext cx="2821552" cy="527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2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518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Century Gothic</vt:lpstr>
      <vt:lpstr>Times New Roman</vt:lpstr>
      <vt:lpstr>Wingdings 3</vt:lpstr>
      <vt:lpstr>Ion</vt:lpstr>
      <vt:lpstr>Healthify-NWMSU</vt:lpstr>
      <vt:lpstr>PowerPoint Presentation</vt:lpstr>
      <vt:lpstr>Purpose    Overview</vt:lpstr>
      <vt:lpstr>Acceptance Criteria </vt:lpstr>
      <vt:lpstr>Schedule Management</vt:lpstr>
      <vt:lpstr>Cost Management </vt:lpstr>
      <vt:lpstr>Requirements </vt:lpstr>
      <vt:lpstr>Screens of UI Sketches  </vt:lpstr>
      <vt:lpstr>Screens of UI Sketches</vt:lpstr>
      <vt:lpstr>ER Diagram</vt:lpstr>
      <vt:lpstr>Benefits 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31</cp:revision>
  <dcterms:created xsi:type="dcterms:W3CDTF">2020-08-31T00:00:30Z</dcterms:created>
  <dcterms:modified xsi:type="dcterms:W3CDTF">2020-09-02T03:08:14Z</dcterms:modified>
</cp:coreProperties>
</file>