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5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3" r:id="rId10"/>
    <p:sldId id="274" r:id="rId11"/>
    <p:sldId id="275" r:id="rId12"/>
    <p:sldId id="27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86" y="270361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(Admin)				     (Developer)				       (Developer)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Naga Anshitha Velagapudi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					           	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(Tester)		</a:t>
            </a:r>
            <a:r>
              <a:rPr lang="en-US" dirty="0"/>
              <a:t>	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Designer)</a:t>
            </a: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82" y="1151841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5542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10" y="4192477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2" y="1158593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1256556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A5CF85-32D6-4081-B84D-BFBED4F43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3" y="1191802"/>
            <a:ext cx="2809273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4" y="1270000"/>
            <a:ext cx="2821551" cy="488422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42" y="1270000"/>
            <a:ext cx="2821551" cy="488422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270000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529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Schedule Management</vt:lpstr>
      <vt:lpstr>Cost Management </vt:lpstr>
      <vt:lpstr>Benefits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48</cp:revision>
  <dcterms:created xsi:type="dcterms:W3CDTF">2020-08-31T00:00:30Z</dcterms:created>
  <dcterms:modified xsi:type="dcterms:W3CDTF">2020-09-02T03:43:59Z</dcterms:modified>
</cp:coreProperties>
</file>