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44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Naga Anshitha Velagapudi			 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Soumya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863000"/>
            <a:ext cx="1707013" cy="2272093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4220782"/>
            <a:ext cx="1707013" cy="2272093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16" y="862999"/>
            <a:ext cx="1707013" cy="22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your app name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color scheme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your app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right test device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app on your device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features you want (Key Section)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Test, test, and test before the launch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your app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your app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your users for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3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of user and admin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57" y="1479283"/>
            <a:ext cx="2352551" cy="483076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944" y="1479283"/>
            <a:ext cx="2580022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E1B9-3943-4167-A0C0-9B39FD45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22EA72-5E16-4220-8D92-E2236609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31" y="1402753"/>
            <a:ext cx="2218925" cy="493668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50D8CC-103A-4EE8-984F-C7780E53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39" y="1402753"/>
            <a:ext cx="2327576" cy="49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50" y="1395092"/>
            <a:ext cx="2428670" cy="530811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2B0F-E630-4116-889C-BF24E926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09" y="1361994"/>
            <a:ext cx="2428671" cy="53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84" y="1592494"/>
            <a:ext cx="9404723" cy="5118080"/>
          </a:xfrm>
        </p:spPr>
      </p:pic>
    </p:spTree>
    <p:extLst>
      <p:ext uri="{BB962C8B-B14F-4D97-AF65-F5344CB8AC3E}">
        <p14:creationId xmlns:p14="http://schemas.microsoft.com/office/powerpoint/2010/main" val="29732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84" y="1613043"/>
            <a:ext cx="8681663" cy="5075433"/>
          </a:xfrm>
        </p:spPr>
      </p:pic>
    </p:spTree>
    <p:extLst>
      <p:ext uri="{BB962C8B-B14F-4D97-AF65-F5344CB8AC3E}">
        <p14:creationId xmlns:p14="http://schemas.microsoft.com/office/powerpoint/2010/main" val="249241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89" y="1520575"/>
            <a:ext cx="8897421" cy="5147353"/>
          </a:xfrm>
        </p:spPr>
      </p:pic>
    </p:spTree>
    <p:extLst>
      <p:ext uri="{BB962C8B-B14F-4D97-AF65-F5344CB8AC3E}">
        <p14:creationId xmlns:p14="http://schemas.microsoft.com/office/powerpoint/2010/main" val="2907710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Healthify-NWMSU</vt:lpstr>
      <vt:lpstr>PowerPoint Presentation</vt:lpstr>
      <vt:lpstr>Requirements </vt:lpstr>
      <vt:lpstr>Screens of UI Sketches  Login page of user and admin</vt:lpstr>
      <vt:lpstr>Screens of UI Sketches</vt:lpstr>
      <vt:lpstr>Screens of UI Sketches</vt:lpstr>
      <vt:lpstr>Cost Management </vt:lpstr>
      <vt:lpstr>Schedule Management</vt:lpstr>
      <vt:lpstr>ER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12</cp:revision>
  <dcterms:created xsi:type="dcterms:W3CDTF">2020-08-31T00:00:30Z</dcterms:created>
  <dcterms:modified xsi:type="dcterms:W3CDTF">2020-09-02T00:40:10Z</dcterms:modified>
</cp:coreProperties>
</file>