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3" r:id="rId1"/>
  </p:sldMasterIdLst>
  <p:notesMasterIdLst>
    <p:notesMasterId r:id="rId15"/>
  </p:notesMasterIdLst>
  <p:sldIdLst>
    <p:sldId id="256" r:id="rId2"/>
    <p:sldId id="257" r:id="rId3"/>
    <p:sldId id="268" r:id="rId4"/>
    <p:sldId id="272" r:id="rId5"/>
    <p:sldId id="273" r:id="rId6"/>
    <p:sldId id="274" r:id="rId7"/>
    <p:sldId id="265" r:id="rId8"/>
    <p:sldId id="258" r:id="rId9"/>
    <p:sldId id="260" r:id="rId10"/>
    <p:sldId id="263" r:id="rId11"/>
    <p:sldId id="275" r:id="rId12"/>
    <p:sldId id="276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68349-CA56-4ADD-94D4-8C9AF5942285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6A049-BFC5-4E55-BE9C-6DC1F17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8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F30B-C248-4506-8212-5FE56D3ED25B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8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7863-0F40-4B7E-95E9-700E3F69D13C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FFC1-4678-443B-9BC8-EA5145155977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072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CA5B6-8176-4083-84C8-8931C71F8050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94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AB3E-A674-40AA-ACA8-5A81BD2531B0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4950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4036-9250-4240-A883-6BEC39EC1BCD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80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C77A-FDED-4854-865C-8E65A2279A47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55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AA931-C8E9-46DE-A388-74BE7193A5EE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5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3828-AD49-48C6-B843-96BE5F4C14D3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3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738A-7D94-4E21-A39C-E69D6CC68B05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6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7817-DC40-4CCD-A2EB-F63BD3A3F3CE}" type="datetime1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0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38925-F7DC-4CF2-91AA-89BFD364F1F1}" type="datetime1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6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788C-F0C9-40F9-A88D-99199032970B}" type="datetime1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2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AB9D-6352-42F3-9DBA-06E972EA61C1}" type="datetime1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3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1003-15BB-47AF-924E-10BEE17CFCE2}" type="datetime1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6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D48A-44BE-445C-8197-6155F7FAFDFD}" type="datetime1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7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7C5B2-8431-42CE-902A-E317D84B6C47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3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  <p:sldLayoutId id="2147484085" r:id="rId12"/>
    <p:sldLayoutId id="2147484086" r:id="rId13"/>
    <p:sldLayoutId id="2147484087" r:id="rId14"/>
    <p:sldLayoutId id="2147484088" r:id="rId15"/>
    <p:sldLayoutId id="214748408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uidui.com/editor/live/" TargetMode="External"/><Relationship Id="rId2" Type="http://schemas.openxmlformats.org/officeDocument/2006/relationships/hyperlink" Target="https://sowmyathogiti27.atlassian.net/jira/software/projects/HN/boards/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owmyathogiti/Healthify-NWMSU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5F76-E7AE-4699-BC1F-24233D394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Healthify-NWMSU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FDF23-70BF-427F-A305-0D0AF007C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F2CF9-13E6-46E4-BB41-B1D7BA6A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F2940-14A9-4559-A0B2-AA40696D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3ABE-0CCC-4CB2-8A07-107E3F35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pic>
        <p:nvPicPr>
          <p:cNvPr id="5" name="Content Placeholder 4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6EACB86E-0239-4971-8B76-392FF2502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204" y="1216889"/>
            <a:ext cx="8825502" cy="4927057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23FFC-2FF3-48E5-B3EA-BD5D2D98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E9AC-376C-45ED-90C7-5AED69B5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10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658A-143D-4B11-9418-4DFD9911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589E6-2CE7-437E-B912-6C37A64FE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5640"/>
            <a:ext cx="8946541" cy="491275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your diet everyday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your footsteps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your water intake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calorie count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goals that you can achieve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your yoga studio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keep track of your progress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free workout ideas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Heartrate tracking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loss progression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Pedometer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free health and fitness tips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 you Motivated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08E52-3160-4FB5-9321-FA023020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28E4D-841C-4814-8F4D-BA4586DE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27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D26C-B80A-468B-9308-6F02858E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4293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8D7AD-89B9-4372-933F-CB05EC950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87012"/>
            <a:ext cx="8946541" cy="486138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Jira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https://sowmyathogiti27.atlassian.net/jira/software/projects/HN/boards/2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FluidUI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https://www.fluidui.com/editor/live/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https://github.com/sowmyathogiti/Healthify-NWMSU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20EAF-6020-4B29-9674-1A67459ED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6C4F2-2A88-4081-9B53-38FAE105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47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E0E0-BE73-487B-AAF5-B9C63665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A733-FC78-402F-9B41-4D7D9B489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68E680-15C9-40DA-A95E-46A760AABEDE}"/>
              </a:ext>
            </a:extLst>
          </p:cNvPr>
          <p:cNvSpPr/>
          <p:nvPr/>
        </p:nvSpPr>
        <p:spPr>
          <a:xfrm>
            <a:off x="4272426" y="296733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6C3D57-D90D-478E-90C7-F2D2AEBD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71EC0-212A-481C-B636-A2BEB6D1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169C-45B9-4F5C-BC19-6EF2F92B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994A8-EF1A-40FF-9A23-10EC476C6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Sowmya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Thogiti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Vineetha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Yenugula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Swaroopa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Thirumalareddy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(Admin)				     (Developer)				       (Developer)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Naga Anshitha Velagapudi		Shiva Rama Krishna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Vodnala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/>
              <a:t>					           	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(Tester)		</a:t>
            </a:r>
            <a:r>
              <a:rPr lang="en-US" dirty="0"/>
              <a:t>			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(UI Designer)</a:t>
            </a:r>
          </a:p>
        </p:txBody>
      </p:sp>
      <p:pic>
        <p:nvPicPr>
          <p:cNvPr id="5" name="Picture 4" descr="A person standing in front of a body of water&#10;&#10;Description automatically generated">
            <a:extLst>
              <a:ext uri="{FF2B5EF4-FFF2-40B4-BE49-F238E27FC236}">
                <a16:creationId xmlns:a16="http://schemas.microsoft.com/office/drawing/2014/main" id="{92DB79B2-DF6D-431D-8B85-E3B38A617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182" y="1151841"/>
            <a:ext cx="1532972" cy="2038355"/>
          </a:xfrm>
          <a:prstGeom prst="rect">
            <a:avLst/>
          </a:prstGeom>
        </p:spPr>
      </p:pic>
      <p:pic>
        <p:nvPicPr>
          <p:cNvPr id="7" name="Picture 6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64698B35-8E26-4280-AFB3-C7EAA5BE7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65542"/>
            <a:ext cx="1532973" cy="2038356"/>
          </a:xfrm>
          <a:prstGeom prst="rect">
            <a:avLst/>
          </a:prstGeom>
        </p:spPr>
      </p:pic>
      <p:pic>
        <p:nvPicPr>
          <p:cNvPr id="9" name="Picture 8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DC14134-59B9-40CD-B4BE-E8D1F5CD7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10" y="4192477"/>
            <a:ext cx="1532972" cy="2038356"/>
          </a:xfrm>
          <a:prstGeom prst="rect">
            <a:avLst/>
          </a:prstGeom>
        </p:spPr>
      </p:pic>
      <p:pic>
        <p:nvPicPr>
          <p:cNvPr id="6" name="Picture 5" descr="A person standing in front of a house&#10;&#10;Description automatically generated">
            <a:extLst>
              <a:ext uri="{FF2B5EF4-FFF2-40B4-BE49-F238E27FC236}">
                <a16:creationId xmlns:a16="http://schemas.microsoft.com/office/drawing/2014/main" id="{BB84EB3D-8FB7-429A-8E57-A3E8E73112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552" y="1158593"/>
            <a:ext cx="1436568" cy="2038356"/>
          </a:xfrm>
          <a:prstGeom prst="rect">
            <a:avLst/>
          </a:prstGeom>
        </p:spPr>
      </p:pic>
      <p:pic>
        <p:nvPicPr>
          <p:cNvPr id="10" name="Picture 9" descr="A person taking a selfie&#10;&#10;Description automatically generated">
            <a:extLst>
              <a:ext uri="{FF2B5EF4-FFF2-40B4-BE49-F238E27FC236}">
                <a16:creationId xmlns:a16="http://schemas.microsoft.com/office/drawing/2014/main" id="{1D3FEEC3-AF16-4966-A8CF-1233051B55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659" y="1256556"/>
            <a:ext cx="1454030" cy="1938708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DEB0D3C-FC0C-4AAE-8B1A-1CD6D389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FAD1378-BCC4-42D6-A20E-EC601EC1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2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D9F5-5D35-43A4-86EF-12603C6D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1347"/>
            <a:ext cx="9404723" cy="72881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9D338-F03C-45A3-AF88-E7BA60FE6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482" y="1458930"/>
            <a:ext cx="9152618" cy="481858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Healthify-NWMSU app can incorporate data from thousands of third-party apps that are designed to promote healthier habits from nutrition to fitness.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 lets you keep all your health and fitness information under your control and in one place on your device.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Healthify-NWMSU is a fitness app that helps users track their diet and weight and set fitness goals.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free to download app which allows user to track their calories, steps, manage, view and participate in group challenges.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users to track their food intake and measure calories accurately.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0F0D7-0734-4D29-BB83-BBAF6A31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BE6C-AA7F-4054-A992-C71124FC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19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737E-8EF4-48B3-9937-7787C41E3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9326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Acceptance Criteria</a:t>
            </a:r>
            <a:br>
              <a:rPr lang="en-US" b="1" dirty="0">
                <a:solidFill>
                  <a:srgbClr val="24292E"/>
                </a:solidFill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E8854-7F3E-4442-BC30-0FA2B15FA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150706"/>
            <a:ext cx="10352373" cy="5496674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Healthify-NWMSU app will work on all devices like in all android devices ,an </a:t>
            </a:r>
            <a:r>
              <a:rPr lang="en-US" sz="80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iphone</a:t>
            </a: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, an iPad and in all laptops.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view and download all data entered by the user by just selecting the get data into a file button.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create and manage the user groups by selecting add symbol.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share challenge results with group members by clicking release results button.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create and edit data of personal details upon signup.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accept or reject group assignments upon receiving mails from the admin invites.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view data from past challenges by clicking on the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access the application only by submitting required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Enabling responsive Mobile menu for Tablets and Mobiles.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Easily Navigate across different screens.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have Responsiveness of drop-down lists.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87943-4C6A-46FB-B51C-3840DF59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22E63-B086-4925-B662-12D17C54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5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0F41-67DB-4902-B02E-10AF0EA1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Schedule Management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6736611-1689-4464-81E3-6C6B2B6F5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03" y="1263721"/>
            <a:ext cx="9832368" cy="4890499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C8C6F-C16D-4AB6-9B47-536A364D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53DC5-5829-4EC7-99E1-A0A0139D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0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3870-AD76-44DC-A5A0-5B8C0D92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Cost Management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434056D-5920-4F14-B7DD-B27BD2A28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62" y="1253448"/>
            <a:ext cx="9647432" cy="4900772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688C4-0ADD-40B0-B93A-5E20A555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49E8A-D908-40AB-96FA-365AF937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53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0379-46E4-446E-88A8-5933040D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3197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C3E9A-BB0B-4A18-AEAA-7929FA74C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9753"/>
            <a:ext cx="8946541" cy="4758647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text narrative or user story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specifications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Sketches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Asset creation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Putting everything together in a workflow document(Jira).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FluidUI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8D3A6-7408-4215-99DB-0B35830B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8A5C7-D4C7-4B73-BDB0-C67A0F06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31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EC5BE-68C9-4C55-8D48-904C9CFC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1347"/>
            <a:ext cx="9404723" cy="140053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Screens of UI Sketches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AAE02D-95D7-4790-9B8B-0C2E66ED1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92" y="1191803"/>
            <a:ext cx="3024903" cy="4977926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FBA26D-8217-4E8F-AA9C-568663C77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458" y="1191803"/>
            <a:ext cx="3024902" cy="4977926"/>
          </a:xfrm>
          <a:prstGeom prst="rect">
            <a:avLst/>
          </a:prstGeom>
        </p:spPr>
      </p:pic>
      <p:pic>
        <p:nvPicPr>
          <p:cNvPr id="6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CA5CF85-32D6-4081-B84D-BFBED4F43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623" y="1191802"/>
            <a:ext cx="2809273" cy="497792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665F4-0963-419D-B051-3FE3079E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404B4-B404-4287-985D-DA10D897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6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DD78-E9CE-490E-88B1-0385B046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Screens of UI Sketches</a:t>
            </a:r>
            <a:endParaRPr lang="en-US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2846B6-CBD7-4174-A78E-EB0295F26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04" y="1270000"/>
            <a:ext cx="2821551" cy="4884221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DB2B0F-E630-4116-889C-BF24E926A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542" y="1270000"/>
            <a:ext cx="2821551" cy="4884221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02AB21-A8B2-431B-B6C0-5A214AE63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94" y="1270000"/>
            <a:ext cx="2821551" cy="4884221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D5646-90C1-4F81-90DA-AA017C6B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81D41-A262-4F4C-BCDB-29B7F360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120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510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Calibri</vt:lpstr>
      <vt:lpstr>Times New Roman</vt:lpstr>
      <vt:lpstr>Trebuchet MS</vt:lpstr>
      <vt:lpstr>Wingdings 3</vt:lpstr>
      <vt:lpstr>Facet</vt:lpstr>
      <vt:lpstr>Healthify-NWMSU</vt:lpstr>
      <vt:lpstr>PowerPoint Presentation</vt:lpstr>
      <vt:lpstr>Purpose     Overview</vt:lpstr>
      <vt:lpstr>Acceptance Criteria </vt:lpstr>
      <vt:lpstr>Schedule Management</vt:lpstr>
      <vt:lpstr>Cost Management </vt:lpstr>
      <vt:lpstr>Requirements </vt:lpstr>
      <vt:lpstr>Screens of UI Sketches  </vt:lpstr>
      <vt:lpstr>Screens of UI Sketches</vt:lpstr>
      <vt:lpstr>ER Diagram</vt:lpstr>
      <vt:lpstr>Benefits 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Healthify-NWMSU</dc:title>
  <dc:creator>Velagapudi,Naga Anshitha</dc:creator>
  <cp:lastModifiedBy>Velagapudi,Naga Anshitha</cp:lastModifiedBy>
  <cp:revision>40</cp:revision>
  <dcterms:created xsi:type="dcterms:W3CDTF">2020-08-31T00:00:30Z</dcterms:created>
  <dcterms:modified xsi:type="dcterms:W3CDTF">2020-09-02T03:25:58Z</dcterms:modified>
</cp:coreProperties>
</file>