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7"/>
  </p:notesMasterIdLst>
  <p:sldIdLst>
    <p:sldId id="256" r:id="rId2"/>
    <p:sldId id="257" r:id="rId3"/>
    <p:sldId id="265" r:id="rId4"/>
    <p:sldId id="268" r:id="rId5"/>
    <p:sldId id="258" r:id="rId6"/>
    <p:sldId id="260" r:id="rId7"/>
    <p:sldId id="272" r:id="rId8"/>
    <p:sldId id="263" r:id="rId9"/>
    <p:sldId id="277" r:id="rId10"/>
    <p:sldId id="273" r:id="rId11"/>
    <p:sldId id="274" r:id="rId12"/>
    <p:sldId id="275" r:id="rId13"/>
    <p:sldId id="276" r:id="rId14"/>
    <p:sldId id="27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30B-C248-4506-8212-5FE56D3ED25B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7863-0F40-4B7E-95E9-700E3F69D13C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FC1-4678-443B-9BC8-EA514515597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A5B6-8176-4083-84C8-8931C71F8050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AB3E-A674-40AA-ACA8-5A81BD2531B0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4036-9250-4240-A883-6BEC39EC1BCD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C77A-FDED-4854-865C-8E65A2279A4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931-C8E9-46DE-A388-74BE7193A5EE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3828-AD49-48C6-B843-96BE5F4C14D3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38A-7D94-4E21-A39C-E69D6CC68B05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7817-DC40-4CCD-A2EB-F63BD3A3F3CE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925-F7DC-4CF2-91AA-89BFD364F1F1}" type="datetime1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788C-F0C9-40F9-A88D-99199032970B}" type="datetime1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B9D-6352-42F3-9DBA-06E972EA61C1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003-15BB-47AF-924E-10BEE17CFCE2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D48A-44BE-445C-8197-6155F7FAFDFD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C5B2-8431-42CE-902A-E317D84B6C4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582" y="2998290"/>
            <a:ext cx="6974915" cy="8614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-NWMSU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icture containing scissors, bottle&#10;&#10;Description automatically generated">
            <a:extLst>
              <a:ext uri="{FF2B5EF4-FFF2-40B4-BE49-F238E27FC236}">
                <a16:creationId xmlns:a16="http://schemas.microsoft.com/office/drawing/2014/main" id="{F176BAAB-67CE-42BB-8669-18813C54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17" y="8166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194-1C8A-4C9E-B1AF-0E12F868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738C-2F3D-4D74-8294-EACAC80F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4116B-D012-45FA-859A-D28744FD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C093-84C7-4286-83CB-8ADB42C8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14</a:t>
            </a:fld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8208AA6-D504-4D2C-8300-3D388CB56686}"/>
              </a:ext>
            </a:extLst>
          </p:cNvPr>
          <p:cNvSpPr/>
          <p:nvPr/>
        </p:nvSpPr>
        <p:spPr>
          <a:xfrm>
            <a:off x="3482939" y="2044557"/>
            <a:ext cx="4428162" cy="28830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Queries…??</a:t>
            </a:r>
          </a:p>
        </p:txBody>
      </p:sp>
    </p:spTree>
    <p:extLst>
      <p:ext uri="{BB962C8B-B14F-4D97-AF65-F5344CB8AC3E}">
        <p14:creationId xmlns:p14="http://schemas.microsoft.com/office/powerpoint/2010/main" val="103416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82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Healthify-NWMSU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8FFB5C3-F678-438D-8035-CC3D2894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5" y="1051905"/>
            <a:ext cx="8310741" cy="4425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C6EDEEF-6E47-4D41-B312-2A124904AE2A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365125"/>
            <a:ext cx="11578975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			</a:t>
            </a:r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 Swaroopa 	  		   Naga Anshitha    	            Shiva Rama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 Manager)	     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Developer)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Velagapudi		        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endParaRPr lang="en-US" dirty="0"/>
          </a:p>
          <a:p>
            <a:pPr marL="3657600" lvl="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(Backend Developer)	  (UI and Tester)	        (DB Administrator)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39" y="3044160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2" y="3156373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0" y="3156373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98" y="3084327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" y="3084327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3"/>
            <a:ext cx="3024903" cy="49779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8" y="1191803"/>
            <a:ext cx="3024902" cy="49779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84F9D6-7C5E-49A6-A655-EB05CB23D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157" y="1191803"/>
            <a:ext cx="2821551" cy="48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04" y="1270000"/>
            <a:ext cx="2821551" cy="4884221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4" y="1270000"/>
            <a:ext cx="2821551" cy="4884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2594DB-28A2-4C50-8FC6-1738B3EB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23" y="1191802"/>
            <a:ext cx="2809273" cy="49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EDB-B68F-49B7-B077-EF59C97D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7F958-D2AC-4554-AA2D-2B947A87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1440829"/>
            <a:ext cx="3471620" cy="14462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AC9C-6425-4E98-8DD9-36ECE9E9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81D11-1787-403B-89B7-F1A6137B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picture containing wire, light&#10;&#10;Description automatically generated">
            <a:extLst>
              <a:ext uri="{FF2B5EF4-FFF2-40B4-BE49-F238E27FC236}">
                <a16:creationId xmlns:a16="http://schemas.microsoft.com/office/drawing/2014/main" id="{751989BA-35A3-4132-B675-561E5444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52" y="1440828"/>
            <a:ext cx="4517011" cy="144620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6A56-3B61-4992-8091-7B151A6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88" y="1440828"/>
            <a:ext cx="3545328" cy="14462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C044B-DA68-4DFB-A15D-86C83CA6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3710143"/>
            <a:ext cx="2969818" cy="170702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69350-0A2C-4A3B-8C13-D073BF8D2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7" y="3710144"/>
            <a:ext cx="4162589" cy="170702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25749-4F5A-41C3-BE73-5D932F330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6" y="3710143"/>
            <a:ext cx="3869292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3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546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Healthify-NWMSU</vt:lpstr>
      <vt:lpstr>PowerPoint Presentation</vt:lpstr>
      <vt:lpstr>Requirements </vt:lpstr>
      <vt:lpstr>Purpose     Overview</vt:lpstr>
      <vt:lpstr>Screens of UI Sketches  </vt:lpstr>
      <vt:lpstr>Screens of UI Sketches</vt:lpstr>
      <vt:lpstr>Acceptance Criteria </vt:lpstr>
      <vt:lpstr>ER Diagram</vt:lpstr>
      <vt:lpstr>Testing</vt:lpstr>
      <vt:lpstr>Schedule Management</vt:lpstr>
      <vt:lpstr>Cost Management </vt:lpstr>
      <vt:lpstr>Benefits 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4</cp:revision>
  <dcterms:created xsi:type="dcterms:W3CDTF">2020-09-02T05:41:18Z</dcterms:created>
  <dcterms:modified xsi:type="dcterms:W3CDTF">2020-09-02T05:59:44Z</dcterms:modified>
</cp:coreProperties>
</file>