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5"/>
  </p:notesMasterIdLst>
  <p:sldIdLst>
    <p:sldId id="256" r:id="rId2"/>
    <p:sldId id="257" r:id="rId3"/>
    <p:sldId id="265" r:id="rId4"/>
    <p:sldId id="268" r:id="rId5"/>
    <p:sldId id="258" r:id="rId6"/>
    <p:sldId id="260" r:id="rId7"/>
    <p:sldId id="272" r:id="rId8"/>
    <p:sldId id="263" r:id="rId9"/>
    <p:sldId id="273" r:id="rId10"/>
    <p:sldId id="274" r:id="rId11"/>
    <p:sldId id="275" r:id="rId12"/>
    <p:sldId id="27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30B-C248-4506-8212-5FE56D3ED25B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7863-0F40-4B7E-95E9-700E3F69D13C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FC1-4678-443B-9BC8-EA514515597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A5B6-8176-4083-84C8-8931C71F805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AB3E-A674-40AA-ACA8-5A81BD2531B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4036-9250-4240-A883-6BEC39EC1BCD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C77A-FDED-4854-865C-8E65A2279A4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931-C8E9-46DE-A388-74BE7193A5EE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3828-AD49-48C6-B843-96BE5F4C14D3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38A-7D94-4E21-A39C-E69D6CC68B05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7817-DC40-4CCD-A2EB-F63BD3A3F3CE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925-F7DC-4CF2-91AA-89BFD364F1F1}" type="datetime1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788C-F0C9-40F9-A88D-99199032970B}" type="datetime1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B9D-6352-42F3-9DBA-06E972EA61C1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003-15BB-47AF-924E-10BEE17CFCE2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D48A-44BE-445C-8197-6155F7FAFDFD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C5B2-8431-42CE-902A-E317D84B6C4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486" y="2703610"/>
            <a:ext cx="6974915" cy="8614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-NWMSU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A733-FC78-402F-9B41-4D7D9B48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Swaroopa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(Admin)				     (Developer)				       (Developer)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Naga Anshitha Velagapudi		Shiva Rama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/>
              <a:t>					           	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(Tester)		</a:t>
            </a:r>
            <a:r>
              <a:rPr lang="en-US" dirty="0"/>
              <a:t>			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(UI Designer)</a:t>
            </a: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82" y="1151841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5542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10" y="4192477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52" y="1158593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9" y="1256556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3"/>
            <a:ext cx="3024903" cy="49779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8" y="1191803"/>
            <a:ext cx="3024902" cy="4977926"/>
          </a:xfrm>
          <a:prstGeom prst="rect">
            <a:avLst/>
          </a:prstGeom>
        </p:spPr>
      </p:pic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A5CF85-32D6-4081-B84D-BFBED4F43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23" y="1191802"/>
            <a:ext cx="2809273" cy="49779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04" y="1270000"/>
            <a:ext cx="2821551" cy="488422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B2B0F-E630-4116-889C-BF24E926A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42" y="1270000"/>
            <a:ext cx="2821551" cy="488422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4" y="1270000"/>
            <a:ext cx="2821551" cy="4884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529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Healthify-NWMSU</vt:lpstr>
      <vt:lpstr>PowerPoint Presentation</vt:lpstr>
      <vt:lpstr>Requirements </vt:lpstr>
      <vt:lpstr>Purpose     Overview</vt:lpstr>
      <vt:lpstr>Screens of UI Sketches  </vt:lpstr>
      <vt:lpstr>Screens of UI Sketches</vt:lpstr>
      <vt:lpstr>Acceptance Criteria </vt:lpstr>
      <vt:lpstr>ER Diagram</vt:lpstr>
      <vt:lpstr>Schedule Management</vt:lpstr>
      <vt:lpstr>Cost Management </vt:lpstr>
      <vt:lpstr>Benefits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49</cp:revision>
  <dcterms:created xsi:type="dcterms:W3CDTF">2020-08-31T00:00:30Z</dcterms:created>
  <dcterms:modified xsi:type="dcterms:W3CDTF">2020-09-02T03:45:11Z</dcterms:modified>
</cp:coreProperties>
</file>