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6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3" r:id="rId10"/>
    <p:sldId id="274" r:id="rId11"/>
    <p:sldId id="277" r:id="rId12"/>
    <p:sldId id="275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486" y="270361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(Admin)				     (Developer)				       (Developer)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Naga Anshitha Velagapudi		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/>
              <a:t>					           	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(Tester)		</a:t>
            </a:r>
            <a:r>
              <a:rPr lang="en-US" dirty="0"/>
              <a:t>			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 Designer)</a:t>
            </a: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82" y="1151841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5542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10" y="4192477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2" y="1158593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9" y="1256556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532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Schedule Management</vt:lpstr>
      <vt:lpstr>Cost Management </vt:lpstr>
      <vt:lpstr>Testing</vt:lpstr>
      <vt:lpstr>Benefits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51</cp:revision>
  <dcterms:created xsi:type="dcterms:W3CDTF">2020-08-31T00:00:30Z</dcterms:created>
  <dcterms:modified xsi:type="dcterms:W3CDTF">2020-09-02T05:03:33Z</dcterms:modified>
</cp:coreProperties>
</file>