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7" r:id="rId10"/>
    <p:sldId id="273" r:id="rId11"/>
    <p:sldId id="274" r:id="rId12"/>
    <p:sldId id="279" r:id="rId13"/>
    <p:sldId id="275" r:id="rId14"/>
    <p:sldId id="276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82" y="299829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06" y="1191802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5" y="1238655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96" y="1216217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8" y="1216217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" y="1169363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550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Testing</vt:lpstr>
      <vt:lpstr>Schedule Management</vt:lpstr>
      <vt:lpstr>Cost Management </vt:lpstr>
      <vt:lpstr>Jira Workflow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10</cp:revision>
  <dcterms:created xsi:type="dcterms:W3CDTF">2020-09-02T05:41:18Z</dcterms:created>
  <dcterms:modified xsi:type="dcterms:W3CDTF">2020-09-02T12:54:39Z</dcterms:modified>
</cp:coreProperties>
</file>