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6"/>
  </p:notesMasterIdLst>
  <p:sldIdLst>
    <p:sldId id="256" r:id="rId2"/>
    <p:sldId id="257" r:id="rId3"/>
    <p:sldId id="265" r:id="rId4"/>
    <p:sldId id="268" r:id="rId5"/>
    <p:sldId id="258" r:id="rId6"/>
    <p:sldId id="260" r:id="rId7"/>
    <p:sldId id="272" r:id="rId8"/>
    <p:sldId id="263" r:id="rId9"/>
    <p:sldId id="273" r:id="rId10"/>
    <p:sldId id="274" r:id="rId11"/>
    <p:sldId id="277" r:id="rId12"/>
    <p:sldId id="275" r:id="rId13"/>
    <p:sldId id="27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8349-CA56-4ADD-94D4-8C9AF594228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A049-BFC5-4E55-BE9C-6DC1F17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30B-C248-4506-8212-5FE56D3ED25B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7863-0F40-4B7E-95E9-700E3F69D13C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FFC1-4678-443B-9BC8-EA514515597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A5B6-8176-4083-84C8-8931C71F8050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AB3E-A674-40AA-ACA8-5A81BD2531B0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4036-9250-4240-A883-6BEC39EC1BCD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C77A-FDED-4854-865C-8E65A2279A4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931-C8E9-46DE-A388-74BE7193A5EE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3828-AD49-48C6-B843-96BE5F4C14D3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38A-7D94-4E21-A39C-E69D6CC68B05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7817-DC40-4CCD-A2EB-F63BD3A3F3CE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8925-F7DC-4CF2-91AA-89BFD364F1F1}" type="datetime1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788C-F0C9-40F9-A88D-99199032970B}" type="datetime1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B9D-6352-42F3-9DBA-06E972EA61C1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003-15BB-47AF-924E-10BEE17CFCE2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D48A-44BE-445C-8197-6155F7FAFDFD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C5B2-8431-42CE-902A-E317D84B6C4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486" y="2703610"/>
            <a:ext cx="6974915" cy="86142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-NWMSU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2CF9-13E6-46E4-BB41-B1D7BA6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2940-14A9-4559-A0B2-AA40696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2" y="1253448"/>
            <a:ext cx="9647432" cy="490077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88C4-0ADD-40B0-B93A-5E20A55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E8A-D908-40AB-96FA-365AF93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CEDB-B68F-49B7-B077-EF59C97D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025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7F958-D2AC-4554-AA2D-2B947A871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1440829"/>
            <a:ext cx="3471620" cy="14462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0AC9C-6425-4E98-8DD9-36ECE9E9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81D11-1787-403B-89B7-F1A6137B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 descr="A picture containing wire, light&#10;&#10;Description automatically generated">
            <a:extLst>
              <a:ext uri="{FF2B5EF4-FFF2-40B4-BE49-F238E27FC236}">
                <a16:creationId xmlns:a16="http://schemas.microsoft.com/office/drawing/2014/main" id="{751989BA-35A3-4132-B675-561E5444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52" y="1440828"/>
            <a:ext cx="4517011" cy="144620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6A56-3B61-4992-8091-7B151A62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88" y="1440828"/>
            <a:ext cx="3545328" cy="14462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DC044B-DA68-4DFB-A15D-86C83CA65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3710143"/>
            <a:ext cx="2969818" cy="170702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69350-0A2C-4A3B-8C13-D073BF8D2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67" y="3710144"/>
            <a:ext cx="4162589" cy="170702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25749-4F5A-41C3-BE73-5D932F330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6" y="3710143"/>
            <a:ext cx="3869292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3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E52-3160-4FB5-9321-FA02302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E4D-841C-4814-8F4D-BA4586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0EAF-6020-4B29-9674-1A67459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4F2-2A88-4081-9B53-38FAE1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A733-FC78-402F-9B41-4D7D9B48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C3D57-D90D-478E-90C7-F2D2AEB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71EC0-212A-481C-B636-A2BEB6D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0" y="365125"/>
            <a:ext cx="1098393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		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Swaroopa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(Admin)			    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Developer)		    (Developer)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Naga Anshitha Velagapudi		Shiva Rama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/>
              <a:t>					           	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(Tester)		</a:t>
            </a:r>
            <a:r>
              <a:rPr lang="en-US" dirty="0"/>
              <a:t>			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(UI Designer)</a:t>
            </a: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39" y="2889246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2889245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0" y="2889245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98" y="2889246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891160"/>
            <a:ext cx="1454030" cy="193870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EB0D3C-FC0C-4AAE-8B1A-1CD6D38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D1378-BCC4-42D6-A20E-EC601EC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D3A6-7408-4215-99DB-0B35830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5C7-D4C7-4B73-BDB0-C67A0F0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082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017142"/>
            <a:ext cx="9152618" cy="52603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vision is to make healthy living easy, fun, and affordable for all”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Healthify-NWMSU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F0D7-0734-4D29-BB83-BBAF6A3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BE6C-AA7F-4054-A992-C71124F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3"/>
            <a:ext cx="3024903" cy="497792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8" y="1191803"/>
            <a:ext cx="3024902" cy="497792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65F4-0963-419D-B051-3FE3079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04B4-B404-4287-985D-DA10D89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84F9D6-7C5E-49A6-A655-EB05CB23D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157" y="1191803"/>
            <a:ext cx="2821551" cy="48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04" y="1270000"/>
            <a:ext cx="2821551" cy="4884221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4" y="1270000"/>
            <a:ext cx="2821551" cy="4884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5646-90C1-4F81-90DA-AA017C6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1D41-A262-4F4C-BCDB-29B7F36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2594DB-28A2-4C50-8FC6-1738B3EB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23" y="1191802"/>
            <a:ext cx="2809273" cy="49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73996"/>
            <a:ext cx="10352373" cy="537338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participate in new challenges just by clicking register buttons on each page of challenges.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7943-4C6A-46FB-B51C-3840DF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E63-B086-4925-B662-12D17C5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16889"/>
            <a:ext cx="8825502" cy="492705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3FFC-2FF3-48E5-B3EA-BD5D2D9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9AC-376C-45ED-90C7-5AED69B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263721"/>
            <a:ext cx="9832368" cy="489049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8C6F-C16D-4AB6-9B47-536A364D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3DC5-5829-4EC7-99E1-A0A0139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540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Healthify-NWMSU</vt:lpstr>
      <vt:lpstr>PowerPoint Presentation</vt:lpstr>
      <vt:lpstr>Requirements </vt:lpstr>
      <vt:lpstr>Purpose     Overview</vt:lpstr>
      <vt:lpstr>Screens of UI Sketches  </vt:lpstr>
      <vt:lpstr>Screens of UI Sketches</vt:lpstr>
      <vt:lpstr>Acceptance Criteria </vt:lpstr>
      <vt:lpstr>ER Diagram</vt:lpstr>
      <vt:lpstr>Schedule Management</vt:lpstr>
      <vt:lpstr>Cost Management </vt:lpstr>
      <vt:lpstr>Testing</vt:lpstr>
      <vt:lpstr>Benefits 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52</cp:revision>
  <dcterms:created xsi:type="dcterms:W3CDTF">2020-08-31T00:00:30Z</dcterms:created>
  <dcterms:modified xsi:type="dcterms:W3CDTF">2020-09-02T05:25:41Z</dcterms:modified>
</cp:coreProperties>
</file>