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7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6/5/2020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6/5/2020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6/5/2020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6/5/2020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6/5/2020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6/5/2020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smtClean="0"/>
              <a:t>The </a:t>
            </a:r>
            <a:r>
              <a:rPr lang="en-IN" b="1" dirty="0"/>
              <a:t>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smtClean="0"/>
              <a:t>By</a:t>
            </a:r>
            <a:r>
              <a:rPr lang="en-US" dirty="0" smtClean="0"/>
              <a:t>,</a:t>
            </a:r>
          </a:p>
          <a:p>
            <a:r>
              <a:rPr lang="en-US" dirty="0" smtClean="0"/>
              <a:t>Neel Gandhi</a:t>
            </a:r>
            <a:endParaRPr lang="en-US" dirty="0" smtClean="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761</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Jaydip</cp:lastModifiedBy>
  <cp:revision>5</cp:revision>
  <dcterms:created xsi:type="dcterms:W3CDTF">2020-01-05T08:05:09Z</dcterms:created>
  <dcterms:modified xsi:type="dcterms:W3CDTF">2020-06-05T18:02:48Z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