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7432000" cy="18288000"/>
  <p:notesSz cx="6858000" cy="9144000"/>
  <p:defaultTextStyle>
    <a:defPPr>
      <a:defRPr lang="en-US"/>
    </a:defPPr>
    <a:lvl1pPr marL="0" algn="l" defTabSz="2612532" rtl="0" eaLnBrk="1" latinLnBrk="0" hangingPunct="1">
      <a:defRPr sz="5100" kern="1200">
        <a:solidFill>
          <a:schemeClr val="tx1"/>
        </a:solidFill>
        <a:latin typeface="+mn-lt"/>
        <a:ea typeface="+mn-ea"/>
        <a:cs typeface="+mn-cs"/>
      </a:defRPr>
    </a:lvl1pPr>
    <a:lvl2pPr marL="1306266" algn="l" defTabSz="2612532" rtl="0" eaLnBrk="1" latinLnBrk="0" hangingPunct="1">
      <a:defRPr sz="5100" kern="1200">
        <a:solidFill>
          <a:schemeClr val="tx1"/>
        </a:solidFill>
        <a:latin typeface="+mn-lt"/>
        <a:ea typeface="+mn-ea"/>
        <a:cs typeface="+mn-cs"/>
      </a:defRPr>
    </a:lvl2pPr>
    <a:lvl3pPr marL="2612532" algn="l" defTabSz="2612532" rtl="0" eaLnBrk="1" latinLnBrk="0" hangingPunct="1">
      <a:defRPr sz="5100" kern="1200">
        <a:solidFill>
          <a:schemeClr val="tx1"/>
        </a:solidFill>
        <a:latin typeface="+mn-lt"/>
        <a:ea typeface="+mn-ea"/>
        <a:cs typeface="+mn-cs"/>
      </a:defRPr>
    </a:lvl3pPr>
    <a:lvl4pPr marL="3918798" algn="l" defTabSz="2612532" rtl="0" eaLnBrk="1" latinLnBrk="0" hangingPunct="1">
      <a:defRPr sz="5100" kern="1200">
        <a:solidFill>
          <a:schemeClr val="tx1"/>
        </a:solidFill>
        <a:latin typeface="+mn-lt"/>
        <a:ea typeface="+mn-ea"/>
        <a:cs typeface="+mn-cs"/>
      </a:defRPr>
    </a:lvl4pPr>
    <a:lvl5pPr marL="5225064" algn="l" defTabSz="2612532" rtl="0" eaLnBrk="1" latinLnBrk="0" hangingPunct="1">
      <a:defRPr sz="5100" kern="1200">
        <a:solidFill>
          <a:schemeClr val="tx1"/>
        </a:solidFill>
        <a:latin typeface="+mn-lt"/>
        <a:ea typeface="+mn-ea"/>
        <a:cs typeface="+mn-cs"/>
      </a:defRPr>
    </a:lvl5pPr>
    <a:lvl6pPr marL="6531331" algn="l" defTabSz="2612532" rtl="0" eaLnBrk="1" latinLnBrk="0" hangingPunct="1">
      <a:defRPr sz="5100" kern="1200">
        <a:solidFill>
          <a:schemeClr val="tx1"/>
        </a:solidFill>
        <a:latin typeface="+mn-lt"/>
        <a:ea typeface="+mn-ea"/>
        <a:cs typeface="+mn-cs"/>
      </a:defRPr>
    </a:lvl6pPr>
    <a:lvl7pPr marL="7837597" algn="l" defTabSz="2612532" rtl="0" eaLnBrk="1" latinLnBrk="0" hangingPunct="1">
      <a:defRPr sz="5100" kern="1200">
        <a:solidFill>
          <a:schemeClr val="tx1"/>
        </a:solidFill>
        <a:latin typeface="+mn-lt"/>
        <a:ea typeface="+mn-ea"/>
        <a:cs typeface="+mn-cs"/>
      </a:defRPr>
    </a:lvl7pPr>
    <a:lvl8pPr marL="9143863" algn="l" defTabSz="2612532" rtl="0" eaLnBrk="1" latinLnBrk="0" hangingPunct="1">
      <a:defRPr sz="5100" kern="1200">
        <a:solidFill>
          <a:schemeClr val="tx1"/>
        </a:solidFill>
        <a:latin typeface="+mn-lt"/>
        <a:ea typeface="+mn-ea"/>
        <a:cs typeface="+mn-cs"/>
      </a:defRPr>
    </a:lvl8pPr>
    <a:lvl9pPr marL="10450129" algn="l" defTabSz="2612532"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39" d="100"/>
          <a:sy n="39" d="100"/>
        </p:scale>
        <p:origin x="-66" y="894"/>
      </p:cViewPr>
      <p:guideLst>
        <p:guide orient="horz" pos="5760"/>
        <p:guide pos="864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5"/>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4139D8-8161-46A0-9A1C-A76EBD1A99BB}"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4139D8-8161-46A0-9A1C-A76EBD1A99BB}"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732369"/>
            <a:ext cx="6172200" cy="156040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732369"/>
            <a:ext cx="18059400" cy="156040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4139D8-8161-46A0-9A1C-A76EBD1A99BB}"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4139D8-8161-46A0-9A1C-A76EBD1A99BB}"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4139D8-8161-46A0-9A1C-A76EBD1A99BB}"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4267201"/>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944600" y="4267201"/>
            <a:ext cx="12115800" cy="120692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4139D8-8161-46A0-9A1C-A76EBD1A99BB}"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4139D8-8161-46A0-9A1C-A76EBD1A99BB}"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4139D8-8161-46A0-9A1C-A76EBD1A99BB}"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139D8-8161-46A0-9A1C-A76EBD1A99BB}"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4139D8-8161-46A0-9A1C-A76EBD1A99BB}"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4139D8-8161-46A0-9A1C-A76EBD1A99BB}"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94B17-E7F0-4C8E-B9EB-87CF9A5D40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1"/>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114139D8-8161-46A0-9A1C-A76EBD1A99BB}" type="datetimeFigureOut">
              <a:rPr lang="en-US" smtClean="0"/>
              <a:t>8/28/2018</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CAD94B17-E7F0-4C8E-B9EB-87CF9A5D406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2532"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2612532" rtl="0" eaLnBrk="1" latinLnBrk="0" hangingPunct="1">
        <a:spcBef>
          <a:spcPct val="20000"/>
        </a:spcBef>
        <a:buFont typeface="Arial" pitchFamily="34" charset="0"/>
        <a:buChar char="•"/>
        <a:defRPr sz="9100" kern="1200">
          <a:solidFill>
            <a:schemeClr val="tx1"/>
          </a:solidFill>
          <a:latin typeface="+mn-lt"/>
          <a:ea typeface="+mn-ea"/>
          <a:cs typeface="+mn-cs"/>
        </a:defRPr>
      </a:lvl1pPr>
      <a:lvl2pPr marL="2122682" indent="-816416" algn="l" defTabSz="2612532"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3265665" indent="-653133" algn="l" defTabSz="2612532" rtl="0" eaLnBrk="1" latinLnBrk="0" hangingPunct="1">
        <a:spcBef>
          <a:spcPct val="20000"/>
        </a:spcBef>
        <a:buFont typeface="Arial" pitchFamily="34" charset="0"/>
        <a:buChar char="•"/>
        <a:defRPr sz="6900" kern="1200">
          <a:solidFill>
            <a:schemeClr val="tx1"/>
          </a:solidFill>
          <a:latin typeface="+mn-lt"/>
          <a:ea typeface="+mn-ea"/>
          <a:cs typeface="+mn-cs"/>
        </a:defRPr>
      </a:lvl3pPr>
      <a:lvl4pPr marL="4571931" indent="-653133" algn="l" defTabSz="2612532" rtl="0" eaLnBrk="1" latinLnBrk="0" hangingPunct="1">
        <a:spcBef>
          <a:spcPct val="20000"/>
        </a:spcBef>
        <a:buFont typeface="Arial" pitchFamily="34" charset="0"/>
        <a:buChar char="–"/>
        <a:defRPr sz="5700" kern="1200">
          <a:solidFill>
            <a:schemeClr val="tx1"/>
          </a:solidFill>
          <a:latin typeface="+mn-lt"/>
          <a:ea typeface="+mn-ea"/>
          <a:cs typeface="+mn-cs"/>
        </a:defRPr>
      </a:lvl4pPr>
      <a:lvl5pPr marL="5878198" indent="-653133" algn="l" defTabSz="2612532" rtl="0" eaLnBrk="1" latinLnBrk="0" hangingPunct="1">
        <a:spcBef>
          <a:spcPct val="20000"/>
        </a:spcBef>
        <a:buFont typeface="Arial" pitchFamily="34" charset="0"/>
        <a:buChar char="»"/>
        <a:defRPr sz="5700" kern="1200">
          <a:solidFill>
            <a:schemeClr val="tx1"/>
          </a:solidFill>
          <a:latin typeface="+mn-lt"/>
          <a:ea typeface="+mn-ea"/>
          <a:cs typeface="+mn-cs"/>
        </a:defRPr>
      </a:lvl5pPr>
      <a:lvl6pPr marL="7184464" indent="-653133" algn="l" defTabSz="2612532" rtl="0" eaLnBrk="1" latinLnBrk="0" hangingPunct="1">
        <a:spcBef>
          <a:spcPct val="20000"/>
        </a:spcBef>
        <a:buFont typeface="Arial" pitchFamily="34" charset="0"/>
        <a:buChar char="•"/>
        <a:defRPr sz="5700" kern="1200">
          <a:solidFill>
            <a:schemeClr val="tx1"/>
          </a:solidFill>
          <a:latin typeface="+mn-lt"/>
          <a:ea typeface="+mn-ea"/>
          <a:cs typeface="+mn-cs"/>
        </a:defRPr>
      </a:lvl6pPr>
      <a:lvl7pPr marL="8490730" indent="-653133" algn="l" defTabSz="2612532" rtl="0" eaLnBrk="1" latinLnBrk="0" hangingPunct="1">
        <a:spcBef>
          <a:spcPct val="20000"/>
        </a:spcBef>
        <a:buFont typeface="Arial" pitchFamily="34" charset="0"/>
        <a:buChar char="•"/>
        <a:defRPr sz="5700" kern="1200">
          <a:solidFill>
            <a:schemeClr val="tx1"/>
          </a:solidFill>
          <a:latin typeface="+mn-lt"/>
          <a:ea typeface="+mn-ea"/>
          <a:cs typeface="+mn-cs"/>
        </a:defRPr>
      </a:lvl7pPr>
      <a:lvl8pPr marL="9796996" indent="-653133" algn="l" defTabSz="2612532" rtl="0" eaLnBrk="1" latinLnBrk="0" hangingPunct="1">
        <a:spcBef>
          <a:spcPct val="20000"/>
        </a:spcBef>
        <a:buFont typeface="Arial" pitchFamily="34" charset="0"/>
        <a:buChar char="•"/>
        <a:defRPr sz="5700" kern="1200">
          <a:solidFill>
            <a:schemeClr val="tx1"/>
          </a:solidFill>
          <a:latin typeface="+mn-lt"/>
          <a:ea typeface="+mn-ea"/>
          <a:cs typeface="+mn-cs"/>
        </a:defRPr>
      </a:lvl8pPr>
      <a:lvl9pPr marL="11103262" indent="-653133" algn="l" defTabSz="2612532" rtl="0" eaLnBrk="1" latinLnBrk="0" hangingPunct="1">
        <a:spcBef>
          <a:spcPct val="20000"/>
        </a:spcBef>
        <a:buFont typeface="Arial" pitchFamily="34" charset="0"/>
        <a:buChar char="•"/>
        <a:defRPr sz="5700" kern="1200">
          <a:solidFill>
            <a:schemeClr val="tx1"/>
          </a:solidFill>
          <a:latin typeface="+mn-lt"/>
          <a:ea typeface="+mn-ea"/>
          <a:cs typeface="+mn-cs"/>
        </a:defRPr>
      </a:lvl9pPr>
    </p:bodyStyle>
    <p:otherStyle>
      <a:defPPr>
        <a:defRPr lang="en-US"/>
      </a:defPPr>
      <a:lvl1pPr marL="0" algn="l" defTabSz="2612532" rtl="0" eaLnBrk="1" latinLnBrk="0" hangingPunct="1">
        <a:defRPr sz="5100" kern="1200">
          <a:solidFill>
            <a:schemeClr val="tx1"/>
          </a:solidFill>
          <a:latin typeface="+mn-lt"/>
          <a:ea typeface="+mn-ea"/>
          <a:cs typeface="+mn-cs"/>
        </a:defRPr>
      </a:lvl1pPr>
      <a:lvl2pPr marL="1306266" algn="l" defTabSz="2612532" rtl="0" eaLnBrk="1" latinLnBrk="0" hangingPunct="1">
        <a:defRPr sz="5100" kern="1200">
          <a:solidFill>
            <a:schemeClr val="tx1"/>
          </a:solidFill>
          <a:latin typeface="+mn-lt"/>
          <a:ea typeface="+mn-ea"/>
          <a:cs typeface="+mn-cs"/>
        </a:defRPr>
      </a:lvl2pPr>
      <a:lvl3pPr marL="2612532" algn="l" defTabSz="2612532" rtl="0" eaLnBrk="1" latinLnBrk="0" hangingPunct="1">
        <a:defRPr sz="5100" kern="1200">
          <a:solidFill>
            <a:schemeClr val="tx1"/>
          </a:solidFill>
          <a:latin typeface="+mn-lt"/>
          <a:ea typeface="+mn-ea"/>
          <a:cs typeface="+mn-cs"/>
        </a:defRPr>
      </a:lvl3pPr>
      <a:lvl4pPr marL="3918798" algn="l" defTabSz="2612532" rtl="0" eaLnBrk="1" latinLnBrk="0" hangingPunct="1">
        <a:defRPr sz="5100" kern="1200">
          <a:solidFill>
            <a:schemeClr val="tx1"/>
          </a:solidFill>
          <a:latin typeface="+mn-lt"/>
          <a:ea typeface="+mn-ea"/>
          <a:cs typeface="+mn-cs"/>
        </a:defRPr>
      </a:lvl4pPr>
      <a:lvl5pPr marL="5225064" algn="l" defTabSz="2612532" rtl="0" eaLnBrk="1" latinLnBrk="0" hangingPunct="1">
        <a:defRPr sz="5100" kern="1200">
          <a:solidFill>
            <a:schemeClr val="tx1"/>
          </a:solidFill>
          <a:latin typeface="+mn-lt"/>
          <a:ea typeface="+mn-ea"/>
          <a:cs typeface="+mn-cs"/>
        </a:defRPr>
      </a:lvl5pPr>
      <a:lvl6pPr marL="6531331" algn="l" defTabSz="2612532" rtl="0" eaLnBrk="1" latinLnBrk="0" hangingPunct="1">
        <a:defRPr sz="5100" kern="1200">
          <a:solidFill>
            <a:schemeClr val="tx1"/>
          </a:solidFill>
          <a:latin typeface="+mn-lt"/>
          <a:ea typeface="+mn-ea"/>
          <a:cs typeface="+mn-cs"/>
        </a:defRPr>
      </a:lvl6pPr>
      <a:lvl7pPr marL="7837597" algn="l" defTabSz="2612532" rtl="0" eaLnBrk="1" latinLnBrk="0" hangingPunct="1">
        <a:defRPr sz="5100" kern="1200">
          <a:solidFill>
            <a:schemeClr val="tx1"/>
          </a:solidFill>
          <a:latin typeface="+mn-lt"/>
          <a:ea typeface="+mn-ea"/>
          <a:cs typeface="+mn-cs"/>
        </a:defRPr>
      </a:lvl7pPr>
      <a:lvl8pPr marL="9143863" algn="l" defTabSz="2612532" rtl="0" eaLnBrk="1" latinLnBrk="0" hangingPunct="1">
        <a:defRPr sz="5100" kern="1200">
          <a:solidFill>
            <a:schemeClr val="tx1"/>
          </a:solidFill>
          <a:latin typeface="+mn-lt"/>
          <a:ea typeface="+mn-ea"/>
          <a:cs typeface="+mn-cs"/>
        </a:defRPr>
      </a:lvl8pPr>
      <a:lvl9pPr marL="10450129" algn="l" defTabSz="2612532"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4195FE0-7FD5-4B69-B195-D1F10238C6E7}"/>
              </a:ext>
            </a:extLst>
          </p:cNvPr>
          <p:cNvSpPr/>
          <p:nvPr/>
        </p:nvSpPr>
        <p:spPr>
          <a:xfrm>
            <a:off x="7848600" y="0"/>
            <a:ext cx="10719576" cy="923330"/>
          </a:xfrm>
          <a:prstGeom prst="rect">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SHOWCASING DATA USING </a:t>
            </a:r>
            <a:r>
              <a:rPr lang="en-US" sz="5400" b="0" cap="none" spc="0" dirty="0">
                <a:ln w="0"/>
                <a:solidFill>
                  <a:schemeClr val="tx1"/>
                </a:solidFill>
                <a:effectLst>
                  <a:outerShdw blurRad="38100" dist="19050" dir="2700000" algn="tl" rotWithShape="0">
                    <a:schemeClr val="dk1">
                      <a:alpha val="40000"/>
                    </a:schemeClr>
                  </a:outerShdw>
                </a:effectLst>
              </a:rPr>
              <a:t>MINITAB</a:t>
            </a:r>
          </a:p>
        </p:txBody>
      </p:sp>
      <p:pic>
        <p:nvPicPr>
          <p:cNvPr id="5" name="Picture 4">
            <a:extLst>
              <a:ext uri="{FF2B5EF4-FFF2-40B4-BE49-F238E27FC236}">
                <a16:creationId xmlns:a16="http://schemas.microsoft.com/office/drawing/2014/main" xmlns="" id="{3788985F-FFCB-43D0-87A2-F8B4E3B92055}"/>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292135" y="198488"/>
            <a:ext cx="1317938" cy="1223946"/>
          </a:xfrm>
          <a:prstGeom prst="rect">
            <a:avLst/>
          </a:prstGeom>
        </p:spPr>
      </p:pic>
      <p:sp>
        <p:nvSpPr>
          <p:cNvPr id="6" name="Rounded Rectangle 5"/>
          <p:cNvSpPr/>
          <p:nvPr/>
        </p:nvSpPr>
        <p:spPr>
          <a:xfrm>
            <a:off x="609600" y="2438400"/>
            <a:ext cx="4724400" cy="243840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DATA MODELLING</a:t>
            </a:r>
          </a:p>
          <a:p>
            <a:pPr algn="ctr"/>
            <a:endParaRPr lang="en-US" sz="1400" b="1" dirty="0" smtClean="0"/>
          </a:p>
          <a:p>
            <a:pPr algn="ctr"/>
            <a:r>
              <a:rPr lang="en-US" sz="1400" dirty="0" smtClean="0"/>
              <a:t>Data </a:t>
            </a:r>
            <a:r>
              <a:rPr lang="en-US" sz="1400" dirty="0"/>
              <a:t>Modeling refers to the practice of documenting software and business system design. The “modeling” of these various systems and processes often involves the use of diagrams, symbols, and textual references to represent the way the data flows through a software application or the Data Architecture within an enterprise. Data Modeling also includes practices such as business process modeling which deals with larger conceptual business process and decision making flows of entire organization</a:t>
            </a:r>
          </a:p>
        </p:txBody>
      </p:sp>
      <p:sp>
        <p:nvSpPr>
          <p:cNvPr id="7" name="Rectangle 6">
            <a:extLst>
              <a:ext uri="{FF2B5EF4-FFF2-40B4-BE49-F238E27FC236}">
                <a16:creationId xmlns:a16="http://schemas.microsoft.com/office/drawing/2014/main" xmlns="" id="{8581116F-4CB1-4A79-B8C6-92DF624BC044}"/>
              </a:ext>
            </a:extLst>
          </p:cNvPr>
          <p:cNvSpPr/>
          <p:nvPr/>
        </p:nvSpPr>
        <p:spPr>
          <a:xfrm>
            <a:off x="21335999" y="15925800"/>
            <a:ext cx="6096001" cy="2246769"/>
          </a:xfrm>
          <a:prstGeom prst="rect">
            <a:avLst/>
          </a:prstGeom>
          <a:solidFill>
            <a:schemeClr val="accent6">
              <a:lumMod val="75000"/>
            </a:schemeClr>
          </a:solid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IPE-314</a:t>
            </a:r>
          </a:p>
          <a:p>
            <a:pPr algn="ctr"/>
            <a:r>
              <a:rPr lang="en-US" sz="2000" b="1" dirty="0">
                <a:ln w="0"/>
                <a:effectLst>
                  <a:outerShdw blurRad="38100" dist="19050" dir="2700000" algn="tl" rotWithShape="0">
                    <a:schemeClr val="dk1">
                      <a:alpha val="40000"/>
                    </a:schemeClr>
                  </a:outerShdw>
                </a:effectLst>
              </a:rPr>
              <a:t>QUALITY MANAGEMENT SESSIONAL</a:t>
            </a:r>
          </a:p>
          <a:p>
            <a:pPr lvl="0" algn="ctr"/>
            <a:r>
              <a:rPr lang="en-US" sz="2000" u="sng" dirty="0" smtClean="0">
                <a:solidFill>
                  <a:srgbClr val="44546A">
                    <a:lumMod val="50000"/>
                  </a:srgbClr>
                </a:solidFill>
                <a:latin typeface="Cambria" panose="02040503050406030204" pitchFamily="18" charset="0"/>
                <a:ea typeface="Cambria" panose="02040503050406030204" pitchFamily="18" charset="0"/>
                <a:cs typeface="Dubai Light" panose="020B0303030403030204" pitchFamily="34" charset="-78"/>
              </a:rPr>
              <a:t>Submitted </a:t>
            </a:r>
            <a:r>
              <a:rPr lang="en-US" sz="2000" u="sng" dirty="0">
                <a:solidFill>
                  <a:srgbClr val="44546A">
                    <a:lumMod val="50000"/>
                  </a:srgbClr>
                </a:solidFill>
                <a:latin typeface="Cambria" panose="02040503050406030204" pitchFamily="18" charset="0"/>
                <a:ea typeface="Cambria" panose="02040503050406030204" pitchFamily="18" charset="0"/>
                <a:cs typeface="Dubai Light" panose="020B0303030403030204" pitchFamily="34" charset="-78"/>
              </a:rPr>
              <a:t>To</a:t>
            </a:r>
          </a:p>
          <a:p>
            <a:pPr lvl="0" algn="ctr"/>
            <a:r>
              <a:rPr lang="en-US" sz="2000" dirty="0">
                <a:solidFill>
                  <a:srgbClr val="44546A">
                    <a:lumMod val="50000"/>
                  </a:srgbClr>
                </a:solidFill>
                <a:latin typeface="Cambria" panose="02040503050406030204" pitchFamily="18" charset="0"/>
                <a:ea typeface="Cambria" panose="02040503050406030204" pitchFamily="18" charset="0"/>
                <a:cs typeface="Dubai Light" panose="020B0303030403030204" pitchFamily="34" charset="-78"/>
              </a:rPr>
              <a:t>AP Tanmoy Das</a:t>
            </a:r>
          </a:p>
          <a:p>
            <a:pPr algn="ctr"/>
            <a:r>
              <a:rPr lang="en-US" sz="2000" u="sng" dirty="0" smtClean="0">
                <a:solidFill>
                  <a:srgbClr val="44546A">
                    <a:lumMod val="50000"/>
                  </a:srgbClr>
                </a:solidFill>
                <a:latin typeface="Cambria" panose="02040503050406030204" pitchFamily="18" charset="0"/>
                <a:ea typeface="Cambria" panose="02040503050406030204" pitchFamily="18" charset="0"/>
                <a:cs typeface="Dubai Light" panose="020B0303030403030204" pitchFamily="34" charset="-78"/>
              </a:rPr>
              <a:t>Submitted BY</a:t>
            </a:r>
            <a:endParaRPr lang="en-US" sz="2000" dirty="0">
              <a:ln w="0"/>
              <a:effectLst>
                <a:outerShdw blurRad="38100" dist="19050" dir="2700000" algn="tl" rotWithShape="0">
                  <a:schemeClr val="dk1">
                    <a:alpha val="40000"/>
                  </a:schemeClr>
                </a:outerShdw>
              </a:effectLst>
            </a:endParaRPr>
          </a:p>
          <a:p>
            <a:pPr algn="ctr"/>
            <a:r>
              <a:rPr lang="en-US" sz="2000" b="1" cap="none" spc="0" dirty="0" smtClean="0">
                <a:ln w="0"/>
                <a:solidFill>
                  <a:schemeClr val="tx1"/>
                </a:solidFill>
                <a:effectLst>
                  <a:outerShdw blurRad="38100" dist="19050" dir="2700000" algn="tl" rotWithShape="0">
                    <a:schemeClr val="dk1">
                      <a:alpha val="40000"/>
                    </a:schemeClr>
                  </a:outerShdw>
                </a:effectLst>
              </a:rPr>
              <a:t>Name:</a:t>
            </a:r>
            <a:r>
              <a:rPr lang="en-US" sz="2000" dirty="0">
                <a:ln w="0"/>
                <a:effectLst>
                  <a:outerShdw blurRad="38100" dist="19050" dir="2700000" algn="tl" rotWithShape="0">
                    <a:schemeClr val="dk1">
                      <a:alpha val="40000"/>
                    </a:schemeClr>
                  </a:outerShdw>
                </a:effectLst>
              </a:rPr>
              <a:t> </a:t>
            </a:r>
            <a:r>
              <a:rPr lang="en-US" sz="2000" dirty="0" smtClean="0">
                <a:ln w="0"/>
                <a:effectLst>
                  <a:outerShdw blurRad="38100" dist="19050" dir="2700000" algn="tl" rotWithShape="0">
                    <a:schemeClr val="dk1">
                      <a:alpha val="40000"/>
                    </a:schemeClr>
                  </a:outerShdw>
                </a:effectLst>
              </a:rPr>
              <a:t>S.U.M RABBI HOSSAIN</a:t>
            </a:r>
            <a:endParaRPr lang="en-US" sz="2000" b="0" cap="none" spc="0" dirty="0">
              <a:ln w="0"/>
              <a:solidFill>
                <a:schemeClr val="tx1"/>
              </a:solidFill>
              <a:effectLst>
                <a:outerShdw blurRad="38100" dist="19050" dir="2700000" algn="tl" rotWithShape="0">
                  <a:schemeClr val="dk1">
                    <a:alpha val="40000"/>
                  </a:schemeClr>
                </a:outerShdw>
              </a:effectLst>
            </a:endParaRPr>
          </a:p>
          <a:p>
            <a:pPr algn="ctr"/>
            <a:r>
              <a:rPr lang="en-US" sz="2000" b="1" cap="none" spc="0" dirty="0">
                <a:ln w="0"/>
                <a:solidFill>
                  <a:schemeClr val="tx1"/>
                </a:solidFill>
                <a:effectLst>
                  <a:outerShdw blurRad="38100" dist="19050" dir="2700000" algn="tl" rotWithShape="0">
                    <a:schemeClr val="dk1">
                      <a:alpha val="40000"/>
                    </a:schemeClr>
                  </a:outerShdw>
                </a:effectLst>
              </a:rPr>
              <a:t>Roll:</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smtClean="0">
                <a:ln w="0"/>
                <a:solidFill>
                  <a:schemeClr val="tx1"/>
                </a:solidFill>
                <a:effectLst>
                  <a:outerShdw blurRad="38100" dist="19050" dir="2700000" algn="tl" rotWithShape="0">
                    <a:schemeClr val="dk1">
                      <a:alpha val="40000"/>
                    </a:schemeClr>
                  </a:outerShdw>
                </a:effectLst>
              </a:rPr>
              <a:t>201636019</a:t>
            </a:r>
            <a:endParaRPr lang="en-US" sz="2000" dirty="0"/>
          </a:p>
        </p:txBody>
      </p:sp>
      <p:pic>
        <p:nvPicPr>
          <p:cNvPr id="1026" name="Picture 2"/>
          <p:cNvPicPr>
            <a:picLocks noChangeAspect="1" noChangeArrowheads="1"/>
          </p:cNvPicPr>
          <p:nvPr/>
        </p:nvPicPr>
        <p:blipFill>
          <a:blip r:embed="rId3" cstate="print"/>
          <a:srcRect/>
          <a:stretch>
            <a:fillRect/>
          </a:stretch>
        </p:blipFill>
        <p:spPr bwMode="auto">
          <a:xfrm>
            <a:off x="18059400" y="2362200"/>
            <a:ext cx="8896350" cy="2305050"/>
          </a:xfrm>
          <a:prstGeom prst="rect">
            <a:avLst/>
          </a:prstGeom>
          <a:noFill/>
          <a:ln w="9525">
            <a:noFill/>
            <a:miter lim="800000"/>
            <a:headEnd/>
            <a:tailEnd/>
          </a:ln>
        </p:spPr>
      </p:pic>
      <p:pic>
        <p:nvPicPr>
          <p:cNvPr id="9" name="Picture 8">
            <a:extLst>
              <a:ext uri="{FF2B5EF4-FFF2-40B4-BE49-F238E27FC236}">
                <a16:creationId xmlns:a16="http://schemas.microsoft.com/office/drawing/2014/main" xmlns="" id="{62FB7185-FB4D-495A-A5A0-693DD7EB5562}"/>
              </a:ext>
            </a:extLst>
          </p:cNvPr>
          <p:cNvPicPr>
            <a:picLocks noChangeAspect="1"/>
          </p:cNvPicPr>
          <p:nvPr/>
        </p:nvPicPr>
        <p:blipFill>
          <a:blip r:embed="rId4" cstate="print"/>
          <a:stretch>
            <a:fillRect/>
          </a:stretch>
        </p:blipFill>
        <p:spPr>
          <a:xfrm>
            <a:off x="1219200" y="6477000"/>
            <a:ext cx="5876660" cy="3933220"/>
          </a:xfrm>
          <a:prstGeom prst="rect">
            <a:avLst/>
          </a:prstGeom>
        </p:spPr>
      </p:pic>
      <p:pic>
        <p:nvPicPr>
          <p:cNvPr id="10" name="Picture 9">
            <a:extLst>
              <a:ext uri="{FF2B5EF4-FFF2-40B4-BE49-F238E27FC236}">
                <a16:creationId xmlns:a16="http://schemas.microsoft.com/office/drawing/2014/main" xmlns="" id="{45643349-9817-4CAF-B8DA-DD0E87A79A95}"/>
              </a:ext>
            </a:extLst>
          </p:cNvPr>
          <p:cNvPicPr>
            <a:picLocks noChangeAspect="1"/>
          </p:cNvPicPr>
          <p:nvPr/>
        </p:nvPicPr>
        <p:blipFill>
          <a:blip r:embed="rId5" cstate="print"/>
          <a:stretch>
            <a:fillRect/>
          </a:stretch>
        </p:blipFill>
        <p:spPr>
          <a:xfrm>
            <a:off x="1219200" y="10820400"/>
            <a:ext cx="5920258" cy="3962400"/>
          </a:xfrm>
          <a:prstGeom prst="rect">
            <a:avLst/>
          </a:prstGeom>
        </p:spPr>
      </p:pic>
      <p:pic>
        <p:nvPicPr>
          <p:cNvPr id="11" name="Picture 10">
            <a:extLst>
              <a:ext uri="{FF2B5EF4-FFF2-40B4-BE49-F238E27FC236}">
                <a16:creationId xmlns:a16="http://schemas.microsoft.com/office/drawing/2014/main" xmlns="" id="{F754B753-DAF7-41FD-A90E-97A9EB33F79A}"/>
              </a:ext>
            </a:extLst>
          </p:cNvPr>
          <p:cNvPicPr>
            <a:picLocks noChangeAspect="1"/>
          </p:cNvPicPr>
          <p:nvPr/>
        </p:nvPicPr>
        <p:blipFill>
          <a:blip r:embed="rId6" cstate="print"/>
          <a:stretch>
            <a:fillRect/>
          </a:stretch>
        </p:blipFill>
        <p:spPr>
          <a:xfrm>
            <a:off x="7848600" y="6477000"/>
            <a:ext cx="5793894" cy="3877825"/>
          </a:xfrm>
          <a:prstGeom prst="rect">
            <a:avLst/>
          </a:prstGeom>
        </p:spPr>
      </p:pic>
      <p:pic>
        <p:nvPicPr>
          <p:cNvPr id="12" name="Picture 11">
            <a:extLst>
              <a:ext uri="{FF2B5EF4-FFF2-40B4-BE49-F238E27FC236}">
                <a16:creationId xmlns:a16="http://schemas.microsoft.com/office/drawing/2014/main" xmlns="" id="{72CBF237-E158-458A-8255-BDBAE3279F70}"/>
              </a:ext>
            </a:extLst>
          </p:cNvPr>
          <p:cNvPicPr>
            <a:picLocks noChangeAspect="1"/>
          </p:cNvPicPr>
          <p:nvPr/>
        </p:nvPicPr>
        <p:blipFill>
          <a:blip r:embed="rId7" cstate="print"/>
          <a:stretch>
            <a:fillRect/>
          </a:stretch>
        </p:blipFill>
        <p:spPr>
          <a:xfrm>
            <a:off x="7924800" y="10820400"/>
            <a:ext cx="5638800" cy="3774021"/>
          </a:xfrm>
          <a:prstGeom prst="rect">
            <a:avLst/>
          </a:prstGeom>
        </p:spPr>
      </p:pic>
      <p:pic>
        <p:nvPicPr>
          <p:cNvPr id="13" name="Picture 12">
            <a:extLst>
              <a:ext uri="{FF2B5EF4-FFF2-40B4-BE49-F238E27FC236}">
                <a16:creationId xmlns:a16="http://schemas.microsoft.com/office/drawing/2014/main" xmlns="" id="{C783D1C4-B8A3-49C6-91C5-7B2A9513751D}"/>
              </a:ext>
            </a:extLst>
          </p:cNvPr>
          <p:cNvPicPr>
            <a:picLocks noChangeAspect="1"/>
          </p:cNvPicPr>
          <p:nvPr/>
        </p:nvPicPr>
        <p:blipFill>
          <a:blip r:embed="rId8" cstate="print"/>
          <a:stretch>
            <a:fillRect/>
          </a:stretch>
        </p:blipFill>
        <p:spPr>
          <a:xfrm>
            <a:off x="14401800" y="6553200"/>
            <a:ext cx="5580503" cy="3735004"/>
          </a:xfrm>
          <a:prstGeom prst="rect">
            <a:avLst/>
          </a:prstGeom>
        </p:spPr>
      </p:pic>
      <p:pic>
        <p:nvPicPr>
          <p:cNvPr id="14" name="Picture 13">
            <a:extLst>
              <a:ext uri="{FF2B5EF4-FFF2-40B4-BE49-F238E27FC236}">
                <a16:creationId xmlns:a16="http://schemas.microsoft.com/office/drawing/2014/main" xmlns="" id="{984F6707-A432-4E4E-A90E-47C1B2E0456A}"/>
              </a:ext>
            </a:extLst>
          </p:cNvPr>
          <p:cNvPicPr>
            <a:picLocks noChangeAspect="1"/>
          </p:cNvPicPr>
          <p:nvPr/>
        </p:nvPicPr>
        <p:blipFill>
          <a:blip r:embed="rId9" cstate="print"/>
          <a:stretch>
            <a:fillRect/>
          </a:stretch>
        </p:blipFill>
        <p:spPr>
          <a:xfrm>
            <a:off x="14401800" y="10820400"/>
            <a:ext cx="5732903" cy="3837004"/>
          </a:xfrm>
          <a:prstGeom prst="rect">
            <a:avLst/>
          </a:prstGeom>
        </p:spPr>
      </p:pic>
      <p:pic>
        <p:nvPicPr>
          <p:cNvPr id="15" name="Picture 14">
            <a:extLst>
              <a:ext uri="{FF2B5EF4-FFF2-40B4-BE49-F238E27FC236}">
                <a16:creationId xmlns:a16="http://schemas.microsoft.com/office/drawing/2014/main" xmlns="" id="{F4AC4F59-E3CD-4730-8D21-E0F6A4FB7675}"/>
              </a:ext>
            </a:extLst>
          </p:cNvPr>
          <p:cNvPicPr>
            <a:picLocks noChangeAspect="1"/>
          </p:cNvPicPr>
          <p:nvPr/>
        </p:nvPicPr>
        <p:blipFill>
          <a:blip r:embed="rId10" cstate="print"/>
          <a:stretch>
            <a:fillRect/>
          </a:stretch>
        </p:blipFill>
        <p:spPr>
          <a:xfrm>
            <a:off x="20726401" y="6527363"/>
            <a:ext cx="5791199" cy="3876021"/>
          </a:xfrm>
          <a:prstGeom prst="rect">
            <a:avLst/>
          </a:prstGeom>
        </p:spPr>
      </p:pic>
      <p:pic>
        <p:nvPicPr>
          <p:cNvPr id="16" name="Picture 15">
            <a:extLst>
              <a:ext uri="{FF2B5EF4-FFF2-40B4-BE49-F238E27FC236}">
                <a16:creationId xmlns:a16="http://schemas.microsoft.com/office/drawing/2014/main" xmlns="" id="{DDEF3CF7-638F-4B12-8E49-B84D73C6ECEF}"/>
              </a:ext>
            </a:extLst>
          </p:cNvPr>
          <p:cNvPicPr>
            <a:picLocks noChangeAspect="1"/>
          </p:cNvPicPr>
          <p:nvPr/>
        </p:nvPicPr>
        <p:blipFill>
          <a:blip r:embed="rId11" cstate="print"/>
          <a:stretch>
            <a:fillRect/>
          </a:stretch>
        </p:blipFill>
        <p:spPr>
          <a:xfrm>
            <a:off x="20802600" y="10820400"/>
            <a:ext cx="5885303" cy="3939005"/>
          </a:xfrm>
          <a:prstGeom prst="rect">
            <a:avLst/>
          </a:prstGeom>
        </p:spPr>
      </p:pic>
      <p:pic>
        <p:nvPicPr>
          <p:cNvPr id="17" name="Picture 16">
            <a:extLst>
              <a:ext uri="{FF2B5EF4-FFF2-40B4-BE49-F238E27FC236}">
                <a16:creationId xmlns:a16="http://schemas.microsoft.com/office/drawing/2014/main" xmlns="" id="{3F37D847-53DB-43B7-94FE-FD0881014547}"/>
              </a:ext>
            </a:extLst>
          </p:cNvPr>
          <p:cNvPicPr>
            <a:picLocks noChangeAspect="1"/>
          </p:cNvPicPr>
          <p:nvPr/>
        </p:nvPicPr>
        <p:blipFill>
          <a:blip r:embed="rId12" cstate="print"/>
          <a:stretch>
            <a:fillRect/>
          </a:stretch>
        </p:blipFill>
        <p:spPr>
          <a:xfrm>
            <a:off x="4876800" y="15087597"/>
            <a:ext cx="4781751" cy="3200403"/>
          </a:xfrm>
          <a:prstGeom prst="rect">
            <a:avLst/>
          </a:prstGeom>
        </p:spPr>
      </p:pic>
      <p:pic>
        <p:nvPicPr>
          <p:cNvPr id="1027" name="Picture 3"/>
          <p:cNvPicPr>
            <a:picLocks noChangeAspect="1" noChangeArrowheads="1"/>
          </p:cNvPicPr>
          <p:nvPr/>
        </p:nvPicPr>
        <p:blipFill>
          <a:blip r:embed="rId13" cstate="print"/>
          <a:srcRect/>
          <a:stretch>
            <a:fillRect/>
          </a:stretch>
        </p:blipFill>
        <p:spPr bwMode="auto">
          <a:xfrm>
            <a:off x="12496800" y="15118079"/>
            <a:ext cx="4800600" cy="3169921"/>
          </a:xfrm>
          <a:prstGeom prst="rect">
            <a:avLst/>
          </a:prstGeom>
          <a:noFill/>
          <a:ln w="9525">
            <a:noFill/>
            <a:miter lim="800000"/>
            <a:headEnd/>
            <a:tailEnd/>
          </a:ln>
        </p:spPr>
      </p:pic>
      <p:pic>
        <p:nvPicPr>
          <p:cNvPr id="1028" name="Picture 4"/>
          <p:cNvPicPr>
            <a:picLocks noChangeAspect="1" noChangeArrowheads="1"/>
          </p:cNvPicPr>
          <p:nvPr/>
        </p:nvPicPr>
        <p:blipFill>
          <a:blip r:embed="rId14" cstate="print"/>
          <a:srcRect/>
          <a:stretch>
            <a:fillRect/>
          </a:stretch>
        </p:blipFill>
        <p:spPr bwMode="auto">
          <a:xfrm>
            <a:off x="5715000" y="1219200"/>
            <a:ext cx="7772400" cy="4758285"/>
          </a:xfrm>
          <a:prstGeom prst="rect">
            <a:avLst/>
          </a:prstGeom>
          <a:noFill/>
          <a:ln w="9525">
            <a:noFill/>
            <a:miter lim="800000"/>
            <a:headEnd/>
            <a:tailEnd/>
          </a:ln>
        </p:spPr>
      </p:pic>
      <p:sp>
        <p:nvSpPr>
          <p:cNvPr id="20" name="Rounded Rectangle 19"/>
          <p:cNvSpPr/>
          <p:nvPr/>
        </p:nvSpPr>
        <p:spPr>
          <a:xfrm>
            <a:off x="14249400" y="1752600"/>
            <a:ext cx="3429000" cy="426720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TotalTime>
  <Words>104</Words>
  <Application>Microsoft Office PowerPoint</Application>
  <PresentationFormat>Custom</PresentationFormat>
  <Paragraphs>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neelim</dc:creator>
  <cp:lastModifiedBy>neelim</cp:lastModifiedBy>
  <cp:revision>1</cp:revision>
  <dcterms:created xsi:type="dcterms:W3CDTF">2018-08-28T10:52:32Z</dcterms:created>
  <dcterms:modified xsi:type="dcterms:W3CDTF">2018-08-28T11:51:30Z</dcterms:modified>
</cp:coreProperties>
</file>