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56" r:id="rId3"/>
    <p:sldId id="257" r:id="rId4"/>
    <p:sldId id="272" r:id="rId6"/>
    <p:sldId id="290" r:id="rId7"/>
    <p:sldId id="259" r:id="rId8"/>
    <p:sldId id="292" r:id="rId9"/>
    <p:sldId id="291" r:id="rId10"/>
    <p:sldId id="294" r:id="rId11"/>
    <p:sldId id="295" r:id="rId12"/>
    <p:sldId id="296" r:id="rId13"/>
    <p:sldId id="276" r:id="rId14"/>
  </p:sldIdLst>
  <p:sldSz cx="12192000" cy="6858000"/>
  <p:notesSz cx="6858000" cy="9144000"/>
  <p:embeddedFontLst>
    <p:embeddedFont>
      <p:font typeface="Gilroy" panose="00000400000000000000" charset="0"/>
      <p:regular r:id="rId19"/>
    </p:embeddedFont>
    <p:embeddedFont>
      <p:font typeface="DM Serif Display" charset="0"/>
      <p:regular r:id="rId20"/>
    </p:embeddedFont>
  </p:embeddedFontLst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964" userDrawn="1">
          <p15:clr>
            <a:srgbClr val="A4A3A4"/>
          </p15:clr>
        </p15:guide>
        <p15:guide id="5" pos="496" userDrawn="1">
          <p15:clr>
            <a:srgbClr val="A4A3A4"/>
          </p15:clr>
        </p15:guide>
        <p15:guide id="6" pos="7197" userDrawn="1">
          <p15:clr>
            <a:srgbClr val="A4A3A4"/>
          </p15:clr>
        </p15:guide>
        <p15:guide id="7" orient="horz" pos="10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600"/>
    <a:srgbClr val="09090B"/>
    <a:srgbClr val="050509"/>
    <a:srgbClr val="172E00"/>
    <a:srgbClr val="606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034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46" y="90"/>
      </p:cViewPr>
      <p:guideLst>
        <p:guide orient="horz" pos="2183"/>
        <p:guide pos="3840"/>
        <p:guide orient="horz" pos="663"/>
        <p:guide orient="horz" pos="3964"/>
        <p:guide pos="496"/>
        <p:guide pos="7197"/>
        <p:guide orient="horz" pos="10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Gilroy" panose="00000400000000000000" charset="0"/>
                <a:ea typeface="Gilroy" panose="00000400000000000000" charset="0"/>
              </a:rPr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Gilroy" panose="00000400000000000000" charset="0"/>
                <a:ea typeface="Gilroy" panose="00000400000000000000" charset="0"/>
              </a:rPr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C2B-9563-46A4-B6B1-FDFE3C4E8E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0840-890D-4946-8760-9AE7900F2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C2B-9563-46A4-B6B1-FDFE3C4E8E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0840-890D-4946-8760-9AE7900F2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C2B-9563-46A4-B6B1-FDFE3C4E8E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0840-890D-4946-8760-9AE7900F2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DDC2B-9563-46A4-B6B1-FDFE3C4E8E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B0840-890D-4946-8760-9AE7900F26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2790" y="235"/>
            <a:ext cx="9449619" cy="6303810"/>
          </a:xfrm>
          <a:prstGeom prst="rect">
            <a:avLst/>
          </a:prstGeom>
        </p:spPr>
      </p:pic>
      <p:sp>
        <p:nvSpPr>
          <p:cNvPr id="51" name="矩形: 圆角 50"/>
          <p:cNvSpPr/>
          <p:nvPr/>
        </p:nvSpPr>
        <p:spPr>
          <a:xfrm>
            <a:off x="2743200" y="4762123"/>
            <a:ext cx="3286408" cy="1538944"/>
          </a:xfrm>
          <a:prstGeom prst="roundRect">
            <a:avLst>
              <a:gd name="adj" fmla="val 0"/>
            </a:avLst>
          </a:prstGeom>
          <a:gradFill flip="none" rotWithShape="1">
            <a:gsLst>
              <a:gs pos="18000">
                <a:srgbClr val="050509"/>
              </a:gs>
              <a:gs pos="100000">
                <a:srgbClr val="050509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 descr="碗里放着一些食物的特写&#10;&#10;描述已自动生成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465" b="77984"/>
          <a:stretch>
            <a:fillRect/>
          </a:stretch>
        </p:blipFill>
        <p:spPr>
          <a:xfrm>
            <a:off x="4041617" y="0"/>
            <a:ext cx="672221" cy="1509864"/>
          </a:xfrm>
          <a:custGeom>
            <a:avLst/>
            <a:gdLst>
              <a:gd name="connsiteX0" fmla="*/ 0 w 672221"/>
              <a:gd name="connsiteY0" fmla="*/ 0 h 1509864"/>
              <a:gd name="connsiteX1" fmla="*/ 672221 w 672221"/>
              <a:gd name="connsiteY1" fmla="*/ 0 h 1509864"/>
              <a:gd name="connsiteX2" fmla="*/ 231619 w 672221"/>
              <a:gd name="connsiteY2" fmla="*/ 217283 h 1509864"/>
              <a:gd name="connsiteX3" fmla="*/ 0 w 672221"/>
              <a:gd name="connsiteY3" fmla="*/ 1509864 h 1509864"/>
              <a:gd name="connsiteX4" fmla="*/ 0 w 672221"/>
              <a:gd name="connsiteY4" fmla="*/ 0 h 150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221" h="1509864">
                <a:moveTo>
                  <a:pt x="0" y="0"/>
                </a:moveTo>
                <a:lnTo>
                  <a:pt x="672221" y="0"/>
                </a:lnTo>
                <a:lnTo>
                  <a:pt x="231619" y="217283"/>
                </a:lnTo>
                <a:lnTo>
                  <a:pt x="0" y="150986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8" name="图片 27" descr="碗里放着一些食物的特写&#10;&#10;描述已自动生成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9" t="22016" r="100000" b="45593"/>
          <a:stretch>
            <a:fillRect/>
          </a:stretch>
        </p:blipFill>
        <p:spPr>
          <a:xfrm>
            <a:off x="3612333" y="1428384"/>
            <a:ext cx="175787" cy="2221373"/>
          </a:xfrm>
          <a:custGeom>
            <a:avLst/>
            <a:gdLst>
              <a:gd name="connsiteX0" fmla="*/ 175787 w 175787"/>
              <a:gd name="connsiteY0" fmla="*/ 0 h 2221373"/>
              <a:gd name="connsiteX1" fmla="*/ 175787 w 175787"/>
              <a:gd name="connsiteY1" fmla="*/ 2221373 h 2221373"/>
              <a:gd name="connsiteX2" fmla="*/ 36214 w 175787"/>
              <a:gd name="connsiteY2" fmla="*/ 2075308 h 2221373"/>
              <a:gd name="connsiteX3" fmla="*/ 0 w 175787"/>
              <a:gd name="connsiteY3" fmla="*/ 1975720 h 2221373"/>
              <a:gd name="connsiteX4" fmla="*/ 126748 w 175787"/>
              <a:gd name="connsiteY4" fmla="*/ 273669 h 2221373"/>
              <a:gd name="connsiteX5" fmla="*/ 175787 w 175787"/>
              <a:gd name="connsiteY5" fmla="*/ 0 h 222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787" h="2221373">
                <a:moveTo>
                  <a:pt x="175787" y="0"/>
                </a:moveTo>
                <a:lnTo>
                  <a:pt x="175787" y="2221373"/>
                </a:lnTo>
                <a:lnTo>
                  <a:pt x="36214" y="2075308"/>
                </a:lnTo>
                <a:cubicBezTo>
                  <a:pt x="7827" y="1980686"/>
                  <a:pt x="31330" y="2007054"/>
                  <a:pt x="0" y="1975720"/>
                </a:cubicBezTo>
                <a:lnTo>
                  <a:pt x="126748" y="273669"/>
                </a:lnTo>
                <a:lnTo>
                  <a:pt x="175787" y="0"/>
                </a:lnTo>
                <a:close/>
              </a:path>
            </a:pathLst>
          </a:custGeom>
        </p:spPr>
      </p:pic>
      <p:sp>
        <p:nvSpPr>
          <p:cNvPr id="4" name="文本框 3"/>
          <p:cNvSpPr txBox="1"/>
          <p:nvPr/>
        </p:nvSpPr>
        <p:spPr>
          <a:xfrm>
            <a:off x="715497" y="3221560"/>
            <a:ext cx="382455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Presentations are communication tools that can be used as demonstrations.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497" y="4840621"/>
            <a:ext cx="30554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Presentations are communication tools that can be used as demonstrations.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658" y="5564029"/>
            <a:ext cx="2109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j-lt"/>
              </a:rPr>
              <a:t>Marketing  Plan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23865" y="4318503"/>
            <a:ext cx="0" cy="4255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804250" y="5394357"/>
            <a:ext cx="43652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787911" y="4811082"/>
            <a:ext cx="2109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j-lt"/>
              </a:rPr>
              <a:t>02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497" y="1470041"/>
            <a:ext cx="5127006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4800" b="0" i="0" u="none" strike="noStrike" dirty="0">
                <a:solidFill>
                  <a:schemeClr val="bg1"/>
                </a:solidFill>
                <a:effectLst/>
                <a:latin typeface="+mj-lt"/>
                <a:ea typeface="Gilroy" panose="00000400000000000000" charset="0"/>
              </a:rPr>
              <a:t>Restaurant </a:t>
            </a:r>
            <a:endParaRPr lang="en-US" altLang="zh-CN" sz="4800" b="0" i="0" u="none" strike="noStrike" dirty="0">
              <a:solidFill>
                <a:schemeClr val="bg1"/>
              </a:solidFill>
              <a:effectLst/>
              <a:latin typeface="+mj-lt"/>
              <a:ea typeface="Gilroy" panose="00000400000000000000" charset="0"/>
            </a:endParaRPr>
          </a:p>
          <a:p>
            <a:pPr fontAlgn="ctr"/>
            <a:r>
              <a:rPr lang="en-US" altLang="zh-CN" sz="4800" b="0" i="0" u="none" strike="noStrike" dirty="0">
                <a:solidFill>
                  <a:srgbClr val="F56600"/>
                </a:solidFill>
                <a:effectLst/>
                <a:latin typeface="+mj-lt"/>
                <a:ea typeface="Gilroy" panose="00000400000000000000" charset="0"/>
              </a:rPr>
              <a:t>Analysis</a:t>
            </a:r>
            <a:endParaRPr lang="en-US" altLang="zh-CN" sz="4800" b="0" i="0" u="none" strike="noStrike" dirty="0">
              <a:solidFill>
                <a:srgbClr val="F56600"/>
              </a:solidFill>
              <a:effectLst/>
              <a:latin typeface="+mj-lt"/>
              <a:ea typeface="Gilroy" panose="00000400000000000000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rcRect t="50000" r="48341" b="4251"/>
          <a:stretch>
            <a:fillRect/>
          </a:stretch>
        </p:blipFill>
        <p:spPr>
          <a:xfrm>
            <a:off x="3152221" y="3429000"/>
            <a:ext cx="1908666" cy="1518537"/>
          </a:xfrm>
          <a:custGeom>
            <a:avLst/>
            <a:gdLst>
              <a:gd name="connsiteX0" fmla="*/ 1648663 w 3284823"/>
              <a:gd name="connsiteY0" fmla="*/ 56 h 2613409"/>
              <a:gd name="connsiteX1" fmla="*/ 1772865 w 3284823"/>
              <a:gd name="connsiteY1" fmla="*/ 5520 h 2613409"/>
              <a:gd name="connsiteX2" fmla="*/ 2814013 w 3284823"/>
              <a:gd name="connsiteY2" fmla="*/ 286177 h 2613409"/>
              <a:gd name="connsiteX3" fmla="*/ 3284793 w 3284823"/>
              <a:gd name="connsiteY3" fmla="*/ 838438 h 2613409"/>
              <a:gd name="connsiteX4" fmla="*/ 2795906 w 3284823"/>
              <a:gd name="connsiteY4" fmla="*/ 2060656 h 2613409"/>
              <a:gd name="connsiteX5" fmla="*/ 1084801 w 3284823"/>
              <a:gd name="connsiteY5" fmla="*/ 2612918 h 2613409"/>
              <a:gd name="connsiteX6" fmla="*/ 134187 w 3284823"/>
              <a:gd name="connsiteY6" fmla="*/ 1979175 h 2613409"/>
              <a:gd name="connsiteX7" fmla="*/ 12028 w 3284823"/>
              <a:gd name="connsiteY7" fmla="*/ 1733279 h 2613409"/>
              <a:gd name="connsiteX8" fmla="*/ 0 w 3284823"/>
              <a:gd name="connsiteY8" fmla="*/ 1700916 h 2613409"/>
              <a:gd name="connsiteX9" fmla="*/ 0 w 3284823"/>
              <a:gd name="connsiteY9" fmla="*/ 308161 h 2613409"/>
              <a:gd name="connsiteX10" fmla="*/ 10339 w 3284823"/>
              <a:gd name="connsiteY10" fmla="*/ 305389 h 2613409"/>
              <a:gd name="connsiteX11" fmla="*/ 795090 w 3284823"/>
              <a:gd name="connsiteY11" fmla="*/ 123215 h 2613409"/>
              <a:gd name="connsiteX12" fmla="*/ 1648663 w 3284823"/>
              <a:gd name="connsiteY12" fmla="*/ 56 h 26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4823" h="2613409">
                <a:moveTo>
                  <a:pt x="1648663" y="56"/>
                </a:moveTo>
                <a:cubicBezTo>
                  <a:pt x="1689474" y="380"/>
                  <a:pt x="1730804" y="2125"/>
                  <a:pt x="1772865" y="5520"/>
                </a:cubicBezTo>
                <a:cubicBezTo>
                  <a:pt x="2109352" y="32680"/>
                  <a:pt x="2562025" y="147357"/>
                  <a:pt x="2814013" y="286177"/>
                </a:cubicBezTo>
                <a:cubicBezTo>
                  <a:pt x="3066001" y="424997"/>
                  <a:pt x="3287811" y="542692"/>
                  <a:pt x="3284793" y="838438"/>
                </a:cubicBezTo>
                <a:cubicBezTo>
                  <a:pt x="3281775" y="1134184"/>
                  <a:pt x="3162571" y="1764909"/>
                  <a:pt x="2795906" y="2060656"/>
                </a:cubicBezTo>
                <a:cubicBezTo>
                  <a:pt x="2429241" y="2356403"/>
                  <a:pt x="1528421" y="2626498"/>
                  <a:pt x="1084801" y="2612918"/>
                </a:cubicBezTo>
                <a:cubicBezTo>
                  <a:pt x="641181" y="2599338"/>
                  <a:pt x="368068" y="2332260"/>
                  <a:pt x="134187" y="1979175"/>
                </a:cubicBezTo>
                <a:cubicBezTo>
                  <a:pt x="90334" y="1912972"/>
                  <a:pt x="49665" y="1828520"/>
                  <a:pt x="12028" y="1733279"/>
                </a:cubicBezTo>
                <a:lnTo>
                  <a:pt x="0" y="1700916"/>
                </a:lnTo>
                <a:lnTo>
                  <a:pt x="0" y="308161"/>
                </a:lnTo>
                <a:lnTo>
                  <a:pt x="10339" y="305389"/>
                </a:lnTo>
                <a:cubicBezTo>
                  <a:pt x="260724" y="239802"/>
                  <a:pt x="575355" y="164710"/>
                  <a:pt x="795090" y="123215"/>
                </a:cubicBezTo>
                <a:cubicBezTo>
                  <a:pt x="1102719" y="65122"/>
                  <a:pt x="1362984" y="-2213"/>
                  <a:pt x="1648663" y="56"/>
                </a:cubicBezTo>
                <a:close/>
              </a:path>
            </a:pathLst>
          </a:cu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rcRect l="-5594" t="55395" r="100000" b="20224"/>
          <a:stretch>
            <a:fillRect/>
          </a:stretch>
        </p:blipFill>
        <p:spPr>
          <a:xfrm>
            <a:off x="2859879" y="3655679"/>
            <a:ext cx="355715" cy="1392755"/>
          </a:xfrm>
          <a:custGeom>
            <a:avLst/>
            <a:gdLst>
              <a:gd name="connsiteX0" fmla="*/ 355715 w 355715"/>
              <a:gd name="connsiteY0" fmla="*/ 0 h 1392755"/>
              <a:gd name="connsiteX1" fmla="*/ 355715 w 355715"/>
              <a:gd name="connsiteY1" fmla="*/ 1392755 h 1392755"/>
              <a:gd name="connsiteX2" fmla="*/ 331113 w 355715"/>
              <a:gd name="connsiteY2" fmla="*/ 1326558 h 1392755"/>
              <a:gd name="connsiteX3" fmla="*/ 37229 w 355715"/>
              <a:gd name="connsiteY3" fmla="*/ 186246 h 1392755"/>
              <a:gd name="connsiteX4" fmla="*/ 7178 w 355715"/>
              <a:gd name="connsiteY4" fmla="*/ 110379 h 1392755"/>
              <a:gd name="connsiteX5" fmla="*/ 0 w 355715"/>
              <a:gd name="connsiteY5" fmla="*/ 99496 h 1392755"/>
              <a:gd name="connsiteX6" fmla="*/ 19122 w 355715"/>
              <a:gd name="connsiteY6" fmla="*/ 95711 h 1392755"/>
              <a:gd name="connsiteX7" fmla="*/ 224805 w 355715"/>
              <a:gd name="connsiteY7" fmla="*/ 35095 h 1392755"/>
              <a:gd name="connsiteX8" fmla="*/ 355715 w 355715"/>
              <a:gd name="connsiteY8" fmla="*/ 0 h 139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715" h="1392755">
                <a:moveTo>
                  <a:pt x="355715" y="0"/>
                </a:moveTo>
                <a:lnTo>
                  <a:pt x="355715" y="1392755"/>
                </a:lnTo>
                <a:lnTo>
                  <a:pt x="331113" y="1326558"/>
                </a:lnTo>
                <a:cubicBezTo>
                  <a:pt x="188591" y="920143"/>
                  <a:pt x="93813" y="380896"/>
                  <a:pt x="37229" y="186246"/>
                </a:cubicBezTo>
                <a:cubicBezTo>
                  <a:pt x="27798" y="153805"/>
                  <a:pt x="17542" y="129025"/>
                  <a:pt x="7178" y="110379"/>
                </a:cubicBezTo>
                <a:lnTo>
                  <a:pt x="0" y="99496"/>
                </a:lnTo>
                <a:lnTo>
                  <a:pt x="19122" y="95711"/>
                </a:lnTo>
                <a:cubicBezTo>
                  <a:pt x="65521" y="80245"/>
                  <a:pt x="137477" y="59120"/>
                  <a:pt x="224805" y="35095"/>
                </a:cubicBezTo>
                <a:lnTo>
                  <a:pt x="355715" y="0"/>
                </a:lnTo>
                <a:close/>
              </a:path>
            </a:pathLst>
          </a:cu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rcRect l="-6799" t="56442" r="105594" b="42737"/>
          <a:stretch>
            <a:fillRect/>
          </a:stretch>
        </p:blipFill>
        <p:spPr>
          <a:xfrm>
            <a:off x="2783264" y="3715525"/>
            <a:ext cx="76615" cy="46875"/>
          </a:xfrm>
          <a:custGeom>
            <a:avLst/>
            <a:gdLst>
              <a:gd name="connsiteX0" fmla="*/ 26024 w 76615"/>
              <a:gd name="connsiteY0" fmla="*/ 14 h 46875"/>
              <a:gd name="connsiteX1" fmla="*/ 68253 w 76615"/>
              <a:gd name="connsiteY1" fmla="*/ 26972 h 46875"/>
              <a:gd name="connsiteX2" fmla="*/ 76615 w 76615"/>
              <a:gd name="connsiteY2" fmla="*/ 39650 h 46875"/>
              <a:gd name="connsiteX3" fmla="*/ 40134 w 76615"/>
              <a:gd name="connsiteY3" fmla="*/ 46872 h 46875"/>
              <a:gd name="connsiteX4" fmla="*/ 26024 w 76615"/>
              <a:gd name="connsiteY4" fmla="*/ 14 h 4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15" h="46875">
                <a:moveTo>
                  <a:pt x="26024" y="14"/>
                </a:moveTo>
                <a:cubicBezTo>
                  <a:pt x="37929" y="363"/>
                  <a:pt x="52811" y="7628"/>
                  <a:pt x="68253" y="26972"/>
                </a:cubicBezTo>
                <a:lnTo>
                  <a:pt x="76615" y="39650"/>
                </a:lnTo>
                <a:lnTo>
                  <a:pt x="40134" y="46872"/>
                </a:lnTo>
                <a:cubicBezTo>
                  <a:pt x="-16297" y="47332"/>
                  <a:pt x="-5722" y="-918"/>
                  <a:pt x="26024" y="14"/>
                </a:cubicBezTo>
                <a:close/>
              </a:path>
            </a:pathLst>
          </a:custGeom>
        </p:spPr>
      </p:pic>
      <p:sp>
        <p:nvSpPr>
          <p:cNvPr id="50" name="矩形 49"/>
          <p:cNvSpPr/>
          <p:nvPr/>
        </p:nvSpPr>
        <p:spPr>
          <a:xfrm>
            <a:off x="0" y="6292159"/>
            <a:ext cx="12192000" cy="565842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1819746" y="479834"/>
            <a:ext cx="0" cy="1720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24485" y="159385"/>
            <a:ext cx="3893820" cy="492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bg1"/>
                </a:solidFill>
              </a:rPr>
              <a:t>cognfyiz Internship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340000">
            <a:off x="-1507490" y="1602740"/>
            <a:ext cx="6628130" cy="349694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-635" y="6273800"/>
            <a:ext cx="12192635" cy="584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level -1,task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80" y="147955"/>
            <a:ext cx="8254365" cy="5349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: 圆角 50"/>
          <p:cNvSpPr/>
          <p:nvPr/>
        </p:nvSpPr>
        <p:spPr>
          <a:xfrm>
            <a:off x="2743200" y="4762123"/>
            <a:ext cx="3286408" cy="1538944"/>
          </a:xfrm>
          <a:prstGeom prst="roundRect">
            <a:avLst>
              <a:gd name="adj" fmla="val 0"/>
            </a:avLst>
          </a:prstGeom>
          <a:gradFill flip="none" rotWithShape="1">
            <a:gsLst>
              <a:gs pos="18000">
                <a:srgbClr val="050509"/>
              </a:gs>
              <a:gs pos="100000">
                <a:srgbClr val="050509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 descr="碗里放着一些食物的特写&#10;&#10;描述已自动生成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465" b="77984"/>
          <a:stretch>
            <a:fillRect/>
          </a:stretch>
        </p:blipFill>
        <p:spPr>
          <a:xfrm>
            <a:off x="4041617" y="0"/>
            <a:ext cx="672221" cy="1509864"/>
          </a:xfrm>
          <a:custGeom>
            <a:avLst/>
            <a:gdLst>
              <a:gd name="connsiteX0" fmla="*/ 0 w 672221"/>
              <a:gd name="connsiteY0" fmla="*/ 0 h 1509864"/>
              <a:gd name="connsiteX1" fmla="*/ 672221 w 672221"/>
              <a:gd name="connsiteY1" fmla="*/ 0 h 1509864"/>
              <a:gd name="connsiteX2" fmla="*/ 231619 w 672221"/>
              <a:gd name="connsiteY2" fmla="*/ 217283 h 1509864"/>
              <a:gd name="connsiteX3" fmla="*/ 0 w 672221"/>
              <a:gd name="connsiteY3" fmla="*/ 1509864 h 1509864"/>
              <a:gd name="connsiteX4" fmla="*/ 0 w 672221"/>
              <a:gd name="connsiteY4" fmla="*/ 0 h 150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221" h="1509864">
                <a:moveTo>
                  <a:pt x="0" y="0"/>
                </a:moveTo>
                <a:lnTo>
                  <a:pt x="672221" y="0"/>
                </a:lnTo>
                <a:lnTo>
                  <a:pt x="231619" y="217283"/>
                </a:lnTo>
                <a:lnTo>
                  <a:pt x="0" y="150986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8" name="图片 27" descr="碗里放着一些食物的特写&#10;&#10;描述已自动生成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9" t="22016" r="100000" b="45593"/>
          <a:stretch>
            <a:fillRect/>
          </a:stretch>
        </p:blipFill>
        <p:spPr>
          <a:xfrm>
            <a:off x="3612333" y="1428384"/>
            <a:ext cx="175787" cy="2221373"/>
          </a:xfrm>
          <a:custGeom>
            <a:avLst/>
            <a:gdLst>
              <a:gd name="connsiteX0" fmla="*/ 175787 w 175787"/>
              <a:gd name="connsiteY0" fmla="*/ 0 h 2221373"/>
              <a:gd name="connsiteX1" fmla="*/ 175787 w 175787"/>
              <a:gd name="connsiteY1" fmla="*/ 2221373 h 2221373"/>
              <a:gd name="connsiteX2" fmla="*/ 36214 w 175787"/>
              <a:gd name="connsiteY2" fmla="*/ 2075308 h 2221373"/>
              <a:gd name="connsiteX3" fmla="*/ 0 w 175787"/>
              <a:gd name="connsiteY3" fmla="*/ 1975720 h 2221373"/>
              <a:gd name="connsiteX4" fmla="*/ 126748 w 175787"/>
              <a:gd name="connsiteY4" fmla="*/ 273669 h 2221373"/>
              <a:gd name="connsiteX5" fmla="*/ 175787 w 175787"/>
              <a:gd name="connsiteY5" fmla="*/ 0 h 222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787" h="2221373">
                <a:moveTo>
                  <a:pt x="175787" y="0"/>
                </a:moveTo>
                <a:lnTo>
                  <a:pt x="175787" y="2221373"/>
                </a:lnTo>
                <a:lnTo>
                  <a:pt x="36214" y="2075308"/>
                </a:lnTo>
                <a:cubicBezTo>
                  <a:pt x="7827" y="1980686"/>
                  <a:pt x="31330" y="2007054"/>
                  <a:pt x="0" y="1975720"/>
                </a:cubicBezTo>
                <a:lnTo>
                  <a:pt x="126748" y="273669"/>
                </a:lnTo>
                <a:lnTo>
                  <a:pt x="175787" y="0"/>
                </a:lnTo>
                <a:close/>
              </a:path>
            </a:pathLst>
          </a:custGeom>
        </p:spPr>
      </p:pic>
      <p:sp>
        <p:nvSpPr>
          <p:cNvPr id="6" name="文本框 5"/>
          <p:cNvSpPr txBox="1"/>
          <p:nvPr/>
        </p:nvSpPr>
        <p:spPr>
          <a:xfrm>
            <a:off x="715497" y="1489368"/>
            <a:ext cx="51270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6000" b="0" i="0" u="none" strike="noStrike" dirty="0">
                <a:solidFill>
                  <a:schemeClr val="bg1"/>
                </a:solidFill>
                <a:effectLst/>
                <a:latin typeface="+mj-lt"/>
                <a:ea typeface="Gilroy" panose="00000400000000000000" charset="0"/>
              </a:rPr>
              <a:t>THANKS </a:t>
            </a:r>
            <a:endParaRPr lang="en-US" altLang="zh-CN" sz="6000" b="0" i="0" u="none" strike="noStrike" dirty="0">
              <a:solidFill>
                <a:schemeClr val="bg1"/>
              </a:solidFill>
              <a:effectLst/>
              <a:latin typeface="+mj-lt"/>
              <a:ea typeface="Gilroy" panose="00000400000000000000" charset="0"/>
            </a:endParaRPr>
          </a:p>
          <a:p>
            <a:pPr fontAlgn="ctr"/>
            <a:r>
              <a:rPr lang="en-US" altLang="zh-CN" sz="6000" b="0" i="0" u="none" strike="noStrike" dirty="0">
                <a:solidFill>
                  <a:srgbClr val="F56600"/>
                </a:solidFill>
                <a:effectLst/>
                <a:latin typeface="+mj-lt"/>
                <a:ea typeface="Gilroy" panose="00000400000000000000" charset="0"/>
              </a:rPr>
              <a:t>FOR</a:t>
            </a:r>
            <a:r>
              <a:rPr lang="en-US" altLang="zh-CN" sz="6000" b="0" i="0" u="none" strike="noStrike" dirty="0">
                <a:solidFill>
                  <a:schemeClr val="bg1"/>
                </a:solidFill>
                <a:effectLst/>
                <a:latin typeface="+mj-lt"/>
                <a:ea typeface="Gilroy" panose="00000400000000000000" charset="0"/>
              </a:rPr>
              <a:t> </a:t>
            </a:r>
            <a:endParaRPr lang="en-US" altLang="zh-CN" sz="6000" b="0" i="0" u="none" strike="noStrike" dirty="0">
              <a:solidFill>
                <a:schemeClr val="bg1"/>
              </a:solidFill>
              <a:effectLst/>
              <a:latin typeface="+mj-lt"/>
              <a:ea typeface="Gilroy" panose="00000400000000000000" charset="0"/>
            </a:endParaRPr>
          </a:p>
          <a:p>
            <a:pPr fontAlgn="ctr"/>
            <a:r>
              <a:rPr lang="en-US" altLang="zh-CN" sz="6000" b="0" i="0" u="none" strike="noStrike" dirty="0">
                <a:solidFill>
                  <a:srgbClr val="F56600"/>
                </a:solidFill>
                <a:effectLst/>
                <a:latin typeface="+mj-lt"/>
                <a:ea typeface="Gilroy" panose="00000400000000000000" charset="0"/>
              </a:rPr>
              <a:t>WATCHING</a:t>
            </a:r>
            <a:endParaRPr lang="en-US" altLang="zh-CN" sz="6000" b="0" i="0" u="none" strike="noStrike" dirty="0">
              <a:solidFill>
                <a:srgbClr val="F56600"/>
              </a:solidFill>
              <a:effectLst/>
              <a:latin typeface="+mj-lt"/>
              <a:ea typeface="Gilroy" panose="00000400000000000000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rcRect l="-5594" t="55395" r="100000" b="20224"/>
          <a:stretch>
            <a:fillRect/>
          </a:stretch>
        </p:blipFill>
        <p:spPr>
          <a:xfrm>
            <a:off x="2859879" y="3655679"/>
            <a:ext cx="355715" cy="1392755"/>
          </a:xfrm>
          <a:custGeom>
            <a:avLst/>
            <a:gdLst>
              <a:gd name="connsiteX0" fmla="*/ 355715 w 355715"/>
              <a:gd name="connsiteY0" fmla="*/ 0 h 1392755"/>
              <a:gd name="connsiteX1" fmla="*/ 355715 w 355715"/>
              <a:gd name="connsiteY1" fmla="*/ 1392755 h 1392755"/>
              <a:gd name="connsiteX2" fmla="*/ 331113 w 355715"/>
              <a:gd name="connsiteY2" fmla="*/ 1326558 h 1392755"/>
              <a:gd name="connsiteX3" fmla="*/ 37229 w 355715"/>
              <a:gd name="connsiteY3" fmla="*/ 186246 h 1392755"/>
              <a:gd name="connsiteX4" fmla="*/ 7178 w 355715"/>
              <a:gd name="connsiteY4" fmla="*/ 110379 h 1392755"/>
              <a:gd name="connsiteX5" fmla="*/ 0 w 355715"/>
              <a:gd name="connsiteY5" fmla="*/ 99496 h 1392755"/>
              <a:gd name="connsiteX6" fmla="*/ 19122 w 355715"/>
              <a:gd name="connsiteY6" fmla="*/ 95711 h 1392755"/>
              <a:gd name="connsiteX7" fmla="*/ 224805 w 355715"/>
              <a:gd name="connsiteY7" fmla="*/ 35095 h 1392755"/>
              <a:gd name="connsiteX8" fmla="*/ 355715 w 355715"/>
              <a:gd name="connsiteY8" fmla="*/ 0 h 139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715" h="1392755">
                <a:moveTo>
                  <a:pt x="355715" y="0"/>
                </a:moveTo>
                <a:lnTo>
                  <a:pt x="355715" y="1392755"/>
                </a:lnTo>
                <a:lnTo>
                  <a:pt x="331113" y="1326558"/>
                </a:lnTo>
                <a:cubicBezTo>
                  <a:pt x="188591" y="920143"/>
                  <a:pt x="93813" y="380896"/>
                  <a:pt x="37229" y="186246"/>
                </a:cubicBezTo>
                <a:cubicBezTo>
                  <a:pt x="27798" y="153805"/>
                  <a:pt x="17542" y="129025"/>
                  <a:pt x="7178" y="110379"/>
                </a:cubicBezTo>
                <a:lnTo>
                  <a:pt x="0" y="99496"/>
                </a:lnTo>
                <a:lnTo>
                  <a:pt x="19122" y="95711"/>
                </a:lnTo>
                <a:cubicBezTo>
                  <a:pt x="65521" y="80245"/>
                  <a:pt x="137477" y="59120"/>
                  <a:pt x="224805" y="35095"/>
                </a:cubicBezTo>
                <a:lnTo>
                  <a:pt x="355715" y="0"/>
                </a:lnTo>
                <a:close/>
              </a:path>
            </a:pathLst>
          </a:cu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rcRect l="-6799" t="56442" r="105594" b="42737"/>
          <a:stretch>
            <a:fillRect/>
          </a:stretch>
        </p:blipFill>
        <p:spPr>
          <a:xfrm>
            <a:off x="2783264" y="3715525"/>
            <a:ext cx="76615" cy="46875"/>
          </a:xfrm>
          <a:custGeom>
            <a:avLst/>
            <a:gdLst>
              <a:gd name="connsiteX0" fmla="*/ 26024 w 76615"/>
              <a:gd name="connsiteY0" fmla="*/ 14 h 46875"/>
              <a:gd name="connsiteX1" fmla="*/ 68253 w 76615"/>
              <a:gd name="connsiteY1" fmla="*/ 26972 h 46875"/>
              <a:gd name="connsiteX2" fmla="*/ 76615 w 76615"/>
              <a:gd name="connsiteY2" fmla="*/ 39650 h 46875"/>
              <a:gd name="connsiteX3" fmla="*/ 40134 w 76615"/>
              <a:gd name="connsiteY3" fmla="*/ 46872 h 46875"/>
              <a:gd name="connsiteX4" fmla="*/ 26024 w 76615"/>
              <a:gd name="connsiteY4" fmla="*/ 14 h 4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15" h="46875">
                <a:moveTo>
                  <a:pt x="26024" y="14"/>
                </a:moveTo>
                <a:cubicBezTo>
                  <a:pt x="37929" y="363"/>
                  <a:pt x="52811" y="7628"/>
                  <a:pt x="68253" y="26972"/>
                </a:cubicBezTo>
                <a:lnTo>
                  <a:pt x="76615" y="39650"/>
                </a:lnTo>
                <a:lnTo>
                  <a:pt x="40134" y="46872"/>
                </a:lnTo>
                <a:cubicBezTo>
                  <a:pt x="-16297" y="47332"/>
                  <a:pt x="-5722" y="-918"/>
                  <a:pt x="26024" y="14"/>
                </a:cubicBezTo>
                <a:close/>
              </a:path>
            </a:pathLst>
          </a:custGeom>
        </p:spPr>
      </p:pic>
      <p:sp>
        <p:nvSpPr>
          <p:cNvPr id="50" name="矩形 49"/>
          <p:cNvSpPr/>
          <p:nvPr/>
        </p:nvSpPr>
        <p:spPr>
          <a:xfrm>
            <a:off x="0" y="6292159"/>
            <a:ext cx="12192000" cy="565842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1819746" y="479834"/>
            <a:ext cx="0" cy="1720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cxnSp>
        <p:nvCxnSpPr>
          <p:cNvPr id="108" name="直接连接符 107"/>
          <p:cNvCxnSpPr/>
          <p:nvPr/>
        </p:nvCxnSpPr>
        <p:spPr>
          <a:xfrm flipH="1">
            <a:off x="8500450" y="1774857"/>
            <a:ext cx="1773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094344" y="685800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pic>
        <p:nvPicPr>
          <p:cNvPr id="23" name="图片 22" descr="黑暗里有星球&#10;&#10;描述已自动生成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89" t="37769"/>
          <a:stretch>
            <a:fillRect/>
          </a:stretch>
        </p:blipFill>
        <p:spPr>
          <a:xfrm>
            <a:off x="9232900" y="-355600"/>
            <a:ext cx="2959100" cy="4267829"/>
          </a:xfrm>
          <a:custGeom>
            <a:avLst/>
            <a:gdLst>
              <a:gd name="connsiteX0" fmla="*/ 0 w 2959100"/>
              <a:gd name="connsiteY0" fmla="*/ 0 h 4267829"/>
              <a:gd name="connsiteX1" fmla="*/ 2959100 w 2959100"/>
              <a:gd name="connsiteY1" fmla="*/ 0 h 4267829"/>
              <a:gd name="connsiteX2" fmla="*/ 2959100 w 2959100"/>
              <a:gd name="connsiteY2" fmla="*/ 4267829 h 4267829"/>
              <a:gd name="connsiteX3" fmla="*/ 1987962 w 2959100"/>
              <a:gd name="connsiteY3" fmla="*/ 4267829 h 4267829"/>
              <a:gd name="connsiteX4" fmla="*/ 2055321 w 2959100"/>
              <a:gd name="connsiteY4" fmla="*/ 4050835 h 4267829"/>
              <a:gd name="connsiteX5" fmla="*/ 2082800 w 2959100"/>
              <a:gd name="connsiteY5" fmla="*/ 3778249 h 4267829"/>
              <a:gd name="connsiteX6" fmla="*/ 730250 w 2959100"/>
              <a:gd name="connsiteY6" fmla="*/ 2425699 h 4267829"/>
              <a:gd name="connsiteX7" fmla="*/ 85545 w 2959100"/>
              <a:gd name="connsiteY7" fmla="*/ 2588945 h 4267829"/>
              <a:gd name="connsiteX8" fmla="*/ 0 w 2959100"/>
              <a:gd name="connsiteY8" fmla="*/ 2640914 h 426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9100" h="4267829">
                <a:moveTo>
                  <a:pt x="0" y="0"/>
                </a:moveTo>
                <a:lnTo>
                  <a:pt x="2959100" y="0"/>
                </a:lnTo>
                <a:lnTo>
                  <a:pt x="2959100" y="4267829"/>
                </a:lnTo>
                <a:lnTo>
                  <a:pt x="1987962" y="4267829"/>
                </a:lnTo>
                <a:lnTo>
                  <a:pt x="2055321" y="4050835"/>
                </a:lnTo>
                <a:cubicBezTo>
                  <a:pt x="2073338" y="3962787"/>
                  <a:pt x="2082800" y="3871623"/>
                  <a:pt x="2082800" y="3778249"/>
                </a:cubicBezTo>
                <a:cubicBezTo>
                  <a:pt x="2082800" y="3031256"/>
                  <a:pt x="1477243" y="2425699"/>
                  <a:pt x="730250" y="2425699"/>
                </a:cubicBezTo>
                <a:cubicBezTo>
                  <a:pt x="496815" y="2425699"/>
                  <a:pt x="277192" y="2484836"/>
                  <a:pt x="85545" y="2588945"/>
                </a:cubicBezTo>
                <a:lnTo>
                  <a:pt x="0" y="2640914"/>
                </a:lnTo>
                <a:close/>
              </a:path>
            </a:pathLst>
          </a:custGeom>
        </p:spPr>
      </p:pic>
      <p:sp>
        <p:nvSpPr>
          <p:cNvPr id="72" name="矩形 71"/>
          <p:cNvSpPr/>
          <p:nvPr/>
        </p:nvSpPr>
        <p:spPr>
          <a:xfrm>
            <a:off x="4254500" y="2273300"/>
            <a:ext cx="3467100" cy="1881188"/>
          </a:xfrm>
          <a:prstGeom prst="rect">
            <a:avLst/>
          </a:prstGeom>
          <a:solidFill>
            <a:srgbClr val="F56600"/>
          </a:solidFill>
          <a:ln>
            <a:solidFill>
              <a:srgbClr val="F5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4452994" y="2405248"/>
            <a:ext cx="2930411" cy="1504360"/>
            <a:chOff x="4783194" y="1948048"/>
            <a:chExt cx="2930411" cy="1504360"/>
          </a:xfrm>
        </p:grpSpPr>
        <p:grpSp>
          <p:nvGrpSpPr>
            <p:cNvPr id="26" name="组合 25"/>
            <p:cNvGrpSpPr/>
            <p:nvPr/>
          </p:nvGrpSpPr>
          <p:grpSpPr>
            <a:xfrm>
              <a:off x="4783194" y="2587757"/>
              <a:ext cx="2930411" cy="864651"/>
              <a:chOff x="7483096" y="678774"/>
              <a:chExt cx="2930411" cy="86465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7483096" y="1127927"/>
                <a:ext cx="2930411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105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zh-CN" altLang="en-US" dirty="0">
                    <a:solidFill>
                      <a:schemeClr val="bg1"/>
                    </a:solidFill>
                  </a:rPr>
                  <a:t>Presentations are communication tools that can be used as demonstrations.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7513494" y="678774"/>
                <a:ext cx="240000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fontAlgn="ctr">
                  <a:defRPr sz="4800" b="0" i="0" u="none" strike="noStrike">
                    <a:solidFill>
                      <a:srgbClr val="000000"/>
                    </a:solidFill>
                    <a:effectLst/>
                    <a:latin typeface="+mj-lt"/>
                    <a:ea typeface="Microsoft YaHei" panose="020B0503020204020204" pitchFamily="34" charset="-122"/>
                  </a:defRPr>
                </a:lvl1pPr>
              </a:lstStyle>
              <a:p>
                <a:r>
                  <a:rPr lang="en-US" altLang="zh-CN" sz="2000" dirty="0">
                    <a:solidFill>
                      <a:schemeClr val="bg1"/>
                    </a:solidFill>
                    <a:ea typeface="Gilroy" panose="00000400000000000000" charset="0"/>
                  </a:rPr>
                  <a:t>Marketing Strategy</a:t>
                </a:r>
                <a:endParaRPr lang="en-US" altLang="zh-CN" sz="2000" dirty="0">
                  <a:solidFill>
                    <a:schemeClr val="bg1"/>
                  </a:solidFill>
                  <a:ea typeface="Gilroy" panose="00000400000000000000" charset="0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4789382" y="1948048"/>
              <a:ext cx="106531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ctr">
                <a:defRPr sz="4800" b="0" i="0" u="none" strike="noStrike">
                  <a:solidFill>
                    <a:srgbClr val="000000"/>
                  </a:solidFill>
                  <a:effectLst/>
                  <a:latin typeface="+mj-lt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sz="4000" dirty="0">
                  <a:solidFill>
                    <a:schemeClr val="bg1"/>
                  </a:solidFill>
                  <a:ea typeface="Gilroy" panose="00000400000000000000" charset="0"/>
                </a:rPr>
                <a:t>01.</a:t>
              </a:r>
              <a:endParaRPr lang="en-US" altLang="zh-CN" sz="4000" dirty="0">
                <a:solidFill>
                  <a:schemeClr val="bg1"/>
                </a:solidFill>
                <a:ea typeface="Gilroy" panose="00000400000000000000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251700" y="2273300"/>
            <a:ext cx="1117600" cy="484188"/>
            <a:chOff x="7239000" y="3670300"/>
            <a:chExt cx="1117600" cy="484188"/>
          </a:xfrm>
        </p:grpSpPr>
        <p:sp>
          <p:nvSpPr>
            <p:cNvPr id="68" name="矩形 67"/>
            <p:cNvSpPr/>
            <p:nvPr/>
          </p:nvSpPr>
          <p:spPr>
            <a:xfrm>
              <a:off x="7239000" y="3670300"/>
              <a:ext cx="482600" cy="484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291282" y="3716278"/>
              <a:ext cx="10653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ctr">
                <a:defRPr sz="4800" b="0" i="0" u="none" strike="noStrike">
                  <a:solidFill>
                    <a:srgbClr val="000000"/>
                  </a:solidFill>
                  <a:effectLst/>
                  <a:latin typeface="+mj-lt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sz="2000" dirty="0">
                  <a:solidFill>
                    <a:srgbClr val="F56600"/>
                  </a:solidFill>
                  <a:ea typeface="Gilroy" panose="00000400000000000000" charset="0"/>
                </a:rPr>
                <a:t>01</a:t>
              </a:r>
              <a:endParaRPr lang="en-US" altLang="zh-CN" sz="2000" dirty="0">
                <a:solidFill>
                  <a:srgbClr val="F56600"/>
                </a:solidFill>
                <a:ea typeface="Gilroy" panose="00000400000000000000" charset="0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7937500" y="2260600"/>
            <a:ext cx="3467100" cy="1906588"/>
          </a:xfrm>
          <a:prstGeom prst="rect">
            <a:avLst/>
          </a:prstGeom>
          <a:solidFill>
            <a:srgbClr val="09090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8237594" y="2405248"/>
            <a:ext cx="2930411" cy="1504360"/>
            <a:chOff x="4884794" y="1935348"/>
            <a:chExt cx="2930411" cy="1504360"/>
          </a:xfrm>
        </p:grpSpPr>
        <p:grpSp>
          <p:nvGrpSpPr>
            <p:cNvPr id="80" name="组合 79"/>
            <p:cNvGrpSpPr/>
            <p:nvPr/>
          </p:nvGrpSpPr>
          <p:grpSpPr>
            <a:xfrm>
              <a:off x="4884794" y="2575057"/>
              <a:ext cx="2930411" cy="864651"/>
              <a:chOff x="7584696" y="666074"/>
              <a:chExt cx="2930411" cy="864651"/>
            </a:xfrm>
          </p:grpSpPr>
          <p:sp>
            <p:nvSpPr>
              <p:cNvPr id="82" name="文本框 81"/>
              <p:cNvSpPr txBox="1"/>
              <p:nvPr/>
            </p:nvSpPr>
            <p:spPr>
              <a:xfrm>
                <a:off x="7584696" y="1115227"/>
                <a:ext cx="2930411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105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zh-CN" altLang="en-US" dirty="0">
                    <a:solidFill>
                      <a:schemeClr val="bg1"/>
                    </a:solidFill>
                  </a:rPr>
                  <a:t>Presentations are communication tools that can be used as demonstrations.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7615094" y="666074"/>
                <a:ext cx="24000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fontAlgn="ctr">
                  <a:defRPr sz="4800" b="0" i="0" u="none" strike="noStrike">
                    <a:solidFill>
                      <a:srgbClr val="000000"/>
                    </a:solidFill>
                    <a:effectLst/>
                    <a:latin typeface="+mj-lt"/>
                    <a:ea typeface="Microsoft YaHei" panose="020B0503020204020204" pitchFamily="34" charset="-122"/>
                  </a:defRPr>
                </a:lvl1pPr>
              </a:lstStyle>
              <a:p>
                <a:r>
                  <a:rPr lang="en-US" altLang="zh-CN" sz="2000" dirty="0">
                    <a:solidFill>
                      <a:schemeClr val="bg1"/>
                    </a:solidFill>
                    <a:ea typeface="Gilroy" panose="00000400000000000000" charset="0"/>
                  </a:rPr>
                  <a:t>Audience</a:t>
                </a:r>
                <a:endParaRPr lang="en-US" altLang="zh-CN" sz="2000" dirty="0">
                  <a:solidFill>
                    <a:schemeClr val="bg1"/>
                  </a:solidFill>
                  <a:ea typeface="Gilroy" panose="00000400000000000000" charset="0"/>
                </a:endParaRP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4890982" y="1935348"/>
              <a:ext cx="106531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ctr">
                <a:defRPr sz="4800" b="0" i="0" u="none" strike="noStrike">
                  <a:solidFill>
                    <a:srgbClr val="000000"/>
                  </a:solidFill>
                  <a:effectLst/>
                  <a:latin typeface="+mj-lt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56600"/>
                  </a:solidFill>
                  <a:ea typeface="Gilroy" panose="00000400000000000000" charset="0"/>
                </a:rPr>
                <a:t>02.</a:t>
              </a:r>
              <a:endParaRPr lang="en-US" altLang="zh-CN" sz="4000" dirty="0">
                <a:solidFill>
                  <a:srgbClr val="F56600"/>
                </a:solidFill>
                <a:ea typeface="Gilroy" panose="00000400000000000000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0922000" y="2273300"/>
            <a:ext cx="1104900" cy="484188"/>
            <a:chOff x="10922000" y="3683000"/>
            <a:chExt cx="1104900" cy="484188"/>
          </a:xfrm>
        </p:grpSpPr>
        <p:sp>
          <p:nvSpPr>
            <p:cNvPr id="78" name="矩形 77"/>
            <p:cNvSpPr/>
            <p:nvPr/>
          </p:nvSpPr>
          <p:spPr>
            <a:xfrm>
              <a:off x="10922000" y="3683000"/>
              <a:ext cx="482600" cy="484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0961582" y="3738533"/>
              <a:ext cx="10653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ctr">
                <a:defRPr sz="4800" b="0" i="0" u="none" strike="noStrike">
                  <a:solidFill>
                    <a:srgbClr val="000000"/>
                  </a:solidFill>
                  <a:effectLst/>
                  <a:latin typeface="+mj-lt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sz="2000" dirty="0">
                  <a:solidFill>
                    <a:srgbClr val="F56600"/>
                  </a:solidFill>
                  <a:ea typeface="Gilroy" panose="00000400000000000000" charset="0"/>
                </a:rPr>
                <a:t>02</a:t>
              </a:r>
              <a:endParaRPr lang="en-US" altLang="zh-CN" sz="2000" dirty="0">
                <a:solidFill>
                  <a:srgbClr val="F56600"/>
                </a:solidFill>
                <a:ea typeface="Gilroy" panose="00000400000000000000" charset="0"/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4182094" y="936641"/>
            <a:ext cx="512700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6600" b="0" i="0" u="none" strike="noStrike" dirty="0">
                <a:solidFill>
                  <a:schemeClr val="bg1"/>
                </a:solidFill>
                <a:effectLst/>
                <a:latin typeface="+mj-lt"/>
                <a:ea typeface="Gilroy" panose="00000400000000000000" charset="0"/>
              </a:rPr>
              <a:t>CONTENTS</a:t>
            </a:r>
            <a:endParaRPr lang="en-US" altLang="zh-CN" sz="6600" b="0" i="0" u="none" strike="noStrike" dirty="0">
              <a:solidFill>
                <a:srgbClr val="F56600"/>
              </a:solidFill>
              <a:effectLst/>
              <a:latin typeface="+mj-lt"/>
              <a:ea typeface="Gilroy" panose="00000400000000000000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54500" y="4382426"/>
            <a:ext cx="3467100" cy="1881188"/>
          </a:xfrm>
          <a:prstGeom prst="rect">
            <a:avLst/>
          </a:prstGeom>
          <a:solidFill>
            <a:srgbClr val="F56600"/>
          </a:solidFill>
          <a:ln>
            <a:solidFill>
              <a:srgbClr val="F5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452994" y="4514374"/>
            <a:ext cx="2930411" cy="1504360"/>
            <a:chOff x="4783194" y="1948048"/>
            <a:chExt cx="2930411" cy="1504360"/>
          </a:xfrm>
        </p:grpSpPr>
        <p:grpSp>
          <p:nvGrpSpPr>
            <p:cNvPr id="7" name="组合 6"/>
            <p:cNvGrpSpPr/>
            <p:nvPr/>
          </p:nvGrpSpPr>
          <p:grpSpPr>
            <a:xfrm>
              <a:off x="4783194" y="2587757"/>
              <a:ext cx="2930411" cy="864651"/>
              <a:chOff x="7483096" y="678774"/>
              <a:chExt cx="2930411" cy="864651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7483096" y="1127927"/>
                <a:ext cx="2930411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105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zh-CN" altLang="en-US" dirty="0">
                    <a:solidFill>
                      <a:schemeClr val="bg1"/>
                    </a:solidFill>
                  </a:rPr>
                  <a:t>Presentations are communication tools that can be used as demonstrations.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7513494" y="678774"/>
                <a:ext cx="24000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fontAlgn="ctr">
                  <a:defRPr sz="4800" b="0" i="0" u="none" strike="noStrike">
                    <a:solidFill>
                      <a:srgbClr val="000000"/>
                    </a:solidFill>
                    <a:effectLst/>
                    <a:latin typeface="+mj-lt"/>
                    <a:ea typeface="Microsoft YaHei" panose="020B0503020204020204" pitchFamily="34" charset="-122"/>
                  </a:defRPr>
                </a:lvl1pPr>
              </a:lstStyle>
              <a:p>
                <a:r>
                  <a:rPr lang="en-US" altLang="zh-CN" sz="2000" dirty="0">
                    <a:solidFill>
                      <a:schemeClr val="bg1"/>
                    </a:solidFill>
                    <a:ea typeface="Gilroy" panose="00000400000000000000" charset="0"/>
                  </a:rPr>
                  <a:t>Budget &amp; Roadmap</a:t>
                </a:r>
                <a:endParaRPr lang="en-US" altLang="zh-CN" sz="2000" dirty="0">
                  <a:solidFill>
                    <a:schemeClr val="bg1"/>
                  </a:solidFill>
                  <a:ea typeface="Gilroy" panose="00000400000000000000" charset="0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789382" y="1948048"/>
              <a:ext cx="106531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ctr">
                <a:defRPr sz="4800" b="0" i="0" u="none" strike="noStrike">
                  <a:solidFill>
                    <a:srgbClr val="000000"/>
                  </a:solidFill>
                  <a:effectLst/>
                  <a:latin typeface="+mj-lt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sz="4000" dirty="0">
                  <a:solidFill>
                    <a:schemeClr val="bg1"/>
                  </a:solidFill>
                  <a:ea typeface="Gilroy" panose="00000400000000000000" charset="0"/>
                </a:rPr>
                <a:t>03.</a:t>
              </a:r>
              <a:endParaRPr lang="en-US" altLang="zh-CN" sz="4000" dirty="0">
                <a:solidFill>
                  <a:schemeClr val="bg1"/>
                </a:solidFill>
                <a:ea typeface="Gilroy" panose="00000400000000000000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251700" y="4382426"/>
            <a:ext cx="1117600" cy="484188"/>
            <a:chOff x="7239000" y="3670300"/>
            <a:chExt cx="1117600" cy="484188"/>
          </a:xfrm>
        </p:grpSpPr>
        <p:sp>
          <p:nvSpPr>
            <p:cNvPr id="15" name="矩形 14"/>
            <p:cNvSpPr/>
            <p:nvPr/>
          </p:nvSpPr>
          <p:spPr>
            <a:xfrm>
              <a:off x="7239000" y="3670300"/>
              <a:ext cx="482600" cy="484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91282" y="3716278"/>
              <a:ext cx="10653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ctr">
                <a:defRPr sz="4800" b="0" i="0" u="none" strike="noStrike">
                  <a:solidFill>
                    <a:srgbClr val="000000"/>
                  </a:solidFill>
                  <a:effectLst/>
                  <a:latin typeface="+mj-lt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sz="2000" dirty="0">
                  <a:solidFill>
                    <a:srgbClr val="F56600"/>
                  </a:solidFill>
                  <a:ea typeface="Gilroy" panose="00000400000000000000" charset="0"/>
                </a:rPr>
                <a:t>03</a:t>
              </a:r>
              <a:endParaRPr lang="en-US" altLang="zh-CN" sz="2000" dirty="0">
                <a:solidFill>
                  <a:srgbClr val="F56600"/>
                </a:solidFill>
                <a:ea typeface="Gilroy" panose="00000400000000000000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937500" y="4369726"/>
            <a:ext cx="3467100" cy="1906588"/>
          </a:xfrm>
          <a:prstGeom prst="rect">
            <a:avLst/>
          </a:prstGeom>
          <a:solidFill>
            <a:srgbClr val="09090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237594" y="4514374"/>
            <a:ext cx="2930411" cy="1504360"/>
            <a:chOff x="4884794" y="1935348"/>
            <a:chExt cx="2930411" cy="1504360"/>
          </a:xfrm>
        </p:grpSpPr>
        <p:grpSp>
          <p:nvGrpSpPr>
            <p:cNvPr id="22" name="组合 21"/>
            <p:cNvGrpSpPr/>
            <p:nvPr/>
          </p:nvGrpSpPr>
          <p:grpSpPr>
            <a:xfrm>
              <a:off x="4884794" y="2575057"/>
              <a:ext cx="2930411" cy="864651"/>
              <a:chOff x="7584696" y="666074"/>
              <a:chExt cx="2930411" cy="864651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7584696" y="1115227"/>
                <a:ext cx="2930411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105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zh-CN" altLang="en-US" dirty="0">
                    <a:solidFill>
                      <a:schemeClr val="bg1"/>
                    </a:solidFill>
                  </a:rPr>
                  <a:t>Presentations are communication tools that can be used as demonstrations.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615094" y="666074"/>
                <a:ext cx="24000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fontAlgn="ctr">
                  <a:defRPr sz="4800" b="0" i="0" u="none" strike="noStrike">
                    <a:solidFill>
                      <a:srgbClr val="000000"/>
                    </a:solidFill>
                    <a:effectLst/>
                    <a:latin typeface="+mj-lt"/>
                    <a:ea typeface="Microsoft YaHei" panose="020B0503020204020204" pitchFamily="34" charset="-122"/>
                  </a:defRPr>
                </a:lvl1pPr>
              </a:lstStyle>
              <a:p>
                <a:r>
                  <a:rPr lang="en-US" altLang="zh-CN" sz="2000" dirty="0">
                    <a:solidFill>
                      <a:schemeClr val="bg1"/>
                    </a:solidFill>
                    <a:ea typeface="Gilroy" panose="00000400000000000000" charset="0"/>
                  </a:rPr>
                  <a:t>Summary</a:t>
                </a:r>
                <a:endParaRPr lang="en-US" altLang="zh-CN" sz="2000" dirty="0">
                  <a:solidFill>
                    <a:schemeClr val="bg1"/>
                  </a:solidFill>
                  <a:ea typeface="Gilroy" panose="00000400000000000000" charset="0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4890982" y="1935348"/>
              <a:ext cx="106531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ctr">
                <a:defRPr sz="4800" b="0" i="0" u="none" strike="noStrike">
                  <a:solidFill>
                    <a:srgbClr val="000000"/>
                  </a:solidFill>
                  <a:effectLst/>
                  <a:latin typeface="+mj-lt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sz="4000" dirty="0">
                  <a:solidFill>
                    <a:srgbClr val="F56600"/>
                  </a:solidFill>
                  <a:ea typeface="Gilroy" panose="00000400000000000000" charset="0"/>
                </a:rPr>
                <a:t>04.</a:t>
              </a:r>
              <a:endParaRPr lang="en-US" altLang="zh-CN" sz="4000" dirty="0">
                <a:solidFill>
                  <a:srgbClr val="F56600"/>
                </a:solidFill>
                <a:ea typeface="Gilroy" panose="00000400000000000000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922000" y="4382426"/>
            <a:ext cx="1104900" cy="484188"/>
            <a:chOff x="10922000" y="3683000"/>
            <a:chExt cx="1104900" cy="484188"/>
          </a:xfrm>
        </p:grpSpPr>
        <p:sp>
          <p:nvSpPr>
            <p:cNvPr id="33" name="矩形 32"/>
            <p:cNvSpPr/>
            <p:nvPr/>
          </p:nvSpPr>
          <p:spPr>
            <a:xfrm>
              <a:off x="10922000" y="3683000"/>
              <a:ext cx="482600" cy="484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961582" y="3738533"/>
              <a:ext cx="106531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fontAlgn="ctr">
                <a:defRPr sz="4800" b="0" i="0" u="none" strike="noStrike">
                  <a:solidFill>
                    <a:srgbClr val="000000"/>
                  </a:solidFill>
                  <a:effectLst/>
                  <a:latin typeface="+mj-lt"/>
                  <a:ea typeface="Microsoft YaHei" panose="020B0503020204020204" pitchFamily="34" charset="-122"/>
                </a:defRPr>
              </a:lvl1pPr>
            </a:lstStyle>
            <a:p>
              <a:r>
                <a:rPr lang="en-US" altLang="zh-CN" sz="2000" dirty="0">
                  <a:solidFill>
                    <a:srgbClr val="F56600"/>
                  </a:solidFill>
                  <a:ea typeface="Gilroy" panose="00000400000000000000" charset="0"/>
                </a:rPr>
                <a:t>04</a:t>
              </a:r>
              <a:endParaRPr lang="en-US" altLang="zh-CN" sz="2000" dirty="0">
                <a:solidFill>
                  <a:srgbClr val="F56600"/>
                </a:solidFill>
                <a:ea typeface="Gilroy" panose="00000400000000000000" charset="0"/>
              </a:endParaRPr>
            </a:p>
          </p:txBody>
        </p:sp>
      </p:grpSp>
      <p:pic>
        <p:nvPicPr>
          <p:cNvPr id="2" name="Content Placeholder 1" descr="level-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" y="34290"/>
            <a:ext cx="12174220" cy="6823075"/>
          </a:xfrm>
          <a:prstGeom prst="rect">
            <a:avLst/>
          </a:prstGeom>
        </p:spPr>
      </p:pic>
      <p:pic>
        <p:nvPicPr>
          <p:cNvPr id="10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780" y="4197350"/>
            <a:ext cx="4554220" cy="26600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: 圆角 50"/>
          <p:cNvSpPr/>
          <p:nvPr/>
        </p:nvSpPr>
        <p:spPr>
          <a:xfrm>
            <a:off x="2743200" y="4932938"/>
            <a:ext cx="3286408" cy="1538944"/>
          </a:xfrm>
          <a:prstGeom prst="roundRect">
            <a:avLst>
              <a:gd name="adj" fmla="val 0"/>
            </a:avLst>
          </a:prstGeom>
          <a:gradFill flip="none" rotWithShape="1">
            <a:gsLst>
              <a:gs pos="18000">
                <a:srgbClr val="050509"/>
              </a:gs>
              <a:gs pos="100000">
                <a:srgbClr val="050509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 descr="碗里放着一些食物的特写&#10;&#10;描述已自动生成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465" b="77984"/>
          <a:stretch>
            <a:fillRect/>
          </a:stretch>
        </p:blipFill>
        <p:spPr>
          <a:xfrm>
            <a:off x="4041617" y="0"/>
            <a:ext cx="672221" cy="1509864"/>
          </a:xfrm>
          <a:custGeom>
            <a:avLst/>
            <a:gdLst>
              <a:gd name="connsiteX0" fmla="*/ 0 w 672221"/>
              <a:gd name="connsiteY0" fmla="*/ 0 h 1509864"/>
              <a:gd name="connsiteX1" fmla="*/ 672221 w 672221"/>
              <a:gd name="connsiteY1" fmla="*/ 0 h 1509864"/>
              <a:gd name="connsiteX2" fmla="*/ 231619 w 672221"/>
              <a:gd name="connsiteY2" fmla="*/ 217283 h 1509864"/>
              <a:gd name="connsiteX3" fmla="*/ 0 w 672221"/>
              <a:gd name="connsiteY3" fmla="*/ 1509864 h 1509864"/>
              <a:gd name="connsiteX4" fmla="*/ 0 w 672221"/>
              <a:gd name="connsiteY4" fmla="*/ 0 h 1509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221" h="1509864">
                <a:moveTo>
                  <a:pt x="0" y="0"/>
                </a:moveTo>
                <a:lnTo>
                  <a:pt x="672221" y="0"/>
                </a:lnTo>
                <a:lnTo>
                  <a:pt x="231619" y="217283"/>
                </a:lnTo>
                <a:lnTo>
                  <a:pt x="0" y="150986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8" name="图片 27" descr="碗里放着一些食物的特写&#10;&#10;描述已自动生成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9" t="22016" r="100000" b="45593"/>
          <a:stretch>
            <a:fillRect/>
          </a:stretch>
        </p:blipFill>
        <p:spPr>
          <a:xfrm>
            <a:off x="3612333" y="1428384"/>
            <a:ext cx="175787" cy="2221373"/>
          </a:xfrm>
          <a:custGeom>
            <a:avLst/>
            <a:gdLst>
              <a:gd name="connsiteX0" fmla="*/ 175787 w 175787"/>
              <a:gd name="connsiteY0" fmla="*/ 0 h 2221373"/>
              <a:gd name="connsiteX1" fmla="*/ 175787 w 175787"/>
              <a:gd name="connsiteY1" fmla="*/ 2221373 h 2221373"/>
              <a:gd name="connsiteX2" fmla="*/ 36214 w 175787"/>
              <a:gd name="connsiteY2" fmla="*/ 2075308 h 2221373"/>
              <a:gd name="connsiteX3" fmla="*/ 0 w 175787"/>
              <a:gd name="connsiteY3" fmla="*/ 1975720 h 2221373"/>
              <a:gd name="connsiteX4" fmla="*/ 126748 w 175787"/>
              <a:gd name="connsiteY4" fmla="*/ 273669 h 2221373"/>
              <a:gd name="connsiteX5" fmla="*/ 175787 w 175787"/>
              <a:gd name="connsiteY5" fmla="*/ 0 h 222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787" h="2221373">
                <a:moveTo>
                  <a:pt x="175787" y="0"/>
                </a:moveTo>
                <a:lnTo>
                  <a:pt x="175787" y="2221373"/>
                </a:lnTo>
                <a:lnTo>
                  <a:pt x="36214" y="2075308"/>
                </a:lnTo>
                <a:cubicBezTo>
                  <a:pt x="7827" y="1980686"/>
                  <a:pt x="31330" y="2007054"/>
                  <a:pt x="0" y="1975720"/>
                </a:cubicBezTo>
                <a:lnTo>
                  <a:pt x="126748" y="273669"/>
                </a:lnTo>
                <a:lnTo>
                  <a:pt x="175787" y="0"/>
                </a:lnTo>
                <a:close/>
              </a:path>
            </a:pathLst>
          </a:cu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rcRect l="-5594" t="55395" r="100000" b="20224"/>
          <a:stretch>
            <a:fillRect/>
          </a:stretch>
        </p:blipFill>
        <p:spPr>
          <a:xfrm>
            <a:off x="2859879" y="3655679"/>
            <a:ext cx="355715" cy="1392755"/>
          </a:xfrm>
          <a:custGeom>
            <a:avLst/>
            <a:gdLst>
              <a:gd name="connsiteX0" fmla="*/ 355715 w 355715"/>
              <a:gd name="connsiteY0" fmla="*/ 0 h 1392755"/>
              <a:gd name="connsiteX1" fmla="*/ 355715 w 355715"/>
              <a:gd name="connsiteY1" fmla="*/ 1392755 h 1392755"/>
              <a:gd name="connsiteX2" fmla="*/ 331113 w 355715"/>
              <a:gd name="connsiteY2" fmla="*/ 1326558 h 1392755"/>
              <a:gd name="connsiteX3" fmla="*/ 37229 w 355715"/>
              <a:gd name="connsiteY3" fmla="*/ 186246 h 1392755"/>
              <a:gd name="connsiteX4" fmla="*/ 7178 w 355715"/>
              <a:gd name="connsiteY4" fmla="*/ 110379 h 1392755"/>
              <a:gd name="connsiteX5" fmla="*/ 0 w 355715"/>
              <a:gd name="connsiteY5" fmla="*/ 99496 h 1392755"/>
              <a:gd name="connsiteX6" fmla="*/ 19122 w 355715"/>
              <a:gd name="connsiteY6" fmla="*/ 95711 h 1392755"/>
              <a:gd name="connsiteX7" fmla="*/ 224805 w 355715"/>
              <a:gd name="connsiteY7" fmla="*/ 35095 h 1392755"/>
              <a:gd name="connsiteX8" fmla="*/ 355715 w 355715"/>
              <a:gd name="connsiteY8" fmla="*/ 0 h 139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715" h="1392755">
                <a:moveTo>
                  <a:pt x="355715" y="0"/>
                </a:moveTo>
                <a:lnTo>
                  <a:pt x="355715" y="1392755"/>
                </a:lnTo>
                <a:lnTo>
                  <a:pt x="331113" y="1326558"/>
                </a:lnTo>
                <a:cubicBezTo>
                  <a:pt x="188591" y="920143"/>
                  <a:pt x="93813" y="380896"/>
                  <a:pt x="37229" y="186246"/>
                </a:cubicBezTo>
                <a:cubicBezTo>
                  <a:pt x="27798" y="153805"/>
                  <a:pt x="17542" y="129025"/>
                  <a:pt x="7178" y="110379"/>
                </a:cubicBezTo>
                <a:lnTo>
                  <a:pt x="0" y="99496"/>
                </a:lnTo>
                <a:lnTo>
                  <a:pt x="19122" y="95711"/>
                </a:lnTo>
                <a:cubicBezTo>
                  <a:pt x="65521" y="80245"/>
                  <a:pt x="137477" y="59120"/>
                  <a:pt x="224805" y="35095"/>
                </a:cubicBezTo>
                <a:lnTo>
                  <a:pt x="355715" y="0"/>
                </a:lnTo>
                <a:close/>
              </a:path>
            </a:pathLst>
          </a:cu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rcRect l="-6799" t="56442" r="105594" b="42737"/>
          <a:stretch>
            <a:fillRect/>
          </a:stretch>
        </p:blipFill>
        <p:spPr>
          <a:xfrm>
            <a:off x="2783264" y="3715525"/>
            <a:ext cx="76615" cy="46875"/>
          </a:xfrm>
          <a:custGeom>
            <a:avLst/>
            <a:gdLst>
              <a:gd name="connsiteX0" fmla="*/ 26024 w 76615"/>
              <a:gd name="connsiteY0" fmla="*/ 14 h 46875"/>
              <a:gd name="connsiteX1" fmla="*/ 68253 w 76615"/>
              <a:gd name="connsiteY1" fmla="*/ 26972 h 46875"/>
              <a:gd name="connsiteX2" fmla="*/ 76615 w 76615"/>
              <a:gd name="connsiteY2" fmla="*/ 39650 h 46875"/>
              <a:gd name="connsiteX3" fmla="*/ 40134 w 76615"/>
              <a:gd name="connsiteY3" fmla="*/ 46872 h 46875"/>
              <a:gd name="connsiteX4" fmla="*/ 26024 w 76615"/>
              <a:gd name="connsiteY4" fmla="*/ 14 h 4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15" h="46875">
                <a:moveTo>
                  <a:pt x="26024" y="14"/>
                </a:moveTo>
                <a:cubicBezTo>
                  <a:pt x="37929" y="363"/>
                  <a:pt x="52811" y="7628"/>
                  <a:pt x="68253" y="26972"/>
                </a:cubicBezTo>
                <a:lnTo>
                  <a:pt x="76615" y="39650"/>
                </a:lnTo>
                <a:lnTo>
                  <a:pt x="40134" y="46872"/>
                </a:lnTo>
                <a:cubicBezTo>
                  <a:pt x="-16297" y="47332"/>
                  <a:pt x="-5722" y="-918"/>
                  <a:pt x="26024" y="14"/>
                </a:cubicBezTo>
                <a:close/>
              </a:path>
            </a:pathLst>
          </a:custGeom>
        </p:spPr>
      </p:pic>
      <p:pic>
        <p:nvPicPr>
          <p:cNvPr id="3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340000">
            <a:off x="-1507490" y="1602740"/>
            <a:ext cx="6628130" cy="3496945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0" y="6292215"/>
            <a:ext cx="12192000" cy="618490"/>
          </a:xfrm>
          <a:prstGeom prst="rect">
            <a:avLst/>
          </a:prstGeom>
          <a:solidFill>
            <a:srgbClr val="F5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 descr="level-1 task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150" y="187325"/>
            <a:ext cx="8451850" cy="6030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task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9850" y="0"/>
            <a:ext cx="12261850" cy="685800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09905" y="3283585"/>
            <a:ext cx="4032250" cy="3310890"/>
          </a:xfrm>
          <a:prstGeom prst="rect">
            <a:avLst/>
          </a:prstGeom>
          <a:solidFill>
            <a:schemeClr val="bg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3227422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3283585"/>
            <a:ext cx="4911090" cy="3154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340000">
            <a:off x="-1507490" y="1602740"/>
            <a:ext cx="6628130" cy="349694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-635" y="6273800"/>
            <a:ext cx="12192635" cy="584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level1 tas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170" y="180340"/>
            <a:ext cx="8190865" cy="5624830"/>
          </a:xfrm>
          <a:prstGeom prst="rect">
            <a:avLst/>
          </a:prstGeom>
          <a:effectLst>
            <a:softEdge rad="254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340000">
            <a:off x="-1507490" y="1602740"/>
            <a:ext cx="6628130" cy="349694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-635" y="6273800"/>
            <a:ext cx="12192635" cy="584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level1 task 2 cont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890" y="469900"/>
            <a:ext cx="8075295" cy="2686050"/>
          </a:xfrm>
          <a:prstGeom prst="rect">
            <a:avLst/>
          </a:prstGeom>
        </p:spPr>
      </p:pic>
      <p:pic>
        <p:nvPicPr>
          <p:cNvPr id="3" name="Picture 2" descr="3333449-removebg-preview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385" y="3534410"/>
            <a:ext cx="4464685" cy="2866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66763" y="1640115"/>
            <a:ext cx="10658475" cy="463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1" descr="task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635"/>
            <a:ext cx="12219305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340000">
            <a:off x="-1507490" y="1602740"/>
            <a:ext cx="6628130" cy="349694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-635" y="6273800"/>
            <a:ext cx="12192635" cy="584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level -1 task-3,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030" y="167005"/>
            <a:ext cx="8215630" cy="5582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66763" y="1640115"/>
            <a:ext cx="10658475" cy="46336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task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-635"/>
            <a:ext cx="12189460" cy="68586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35e1a88-d5da-4df9-a27e-5fdfdfa71751"/>
  <p:tag name="COMMONDATA" val="eyJoZGlkIjoiODM1YWUzZDdkNDU0ODlhNzIwYTJmZGVjNDNkZGI1Nj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海外衬线复古01">
      <a:majorFont>
        <a:latin typeface="DM Serif Display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WPS Presentation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Gilroy</vt:lpstr>
      <vt:lpstr>Microsoft YaHei</vt:lpstr>
      <vt:lpstr>DM Serif Display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abbey</dc:creator>
  <cp:lastModifiedBy>neeli</cp:lastModifiedBy>
  <cp:revision>30</cp:revision>
  <dcterms:created xsi:type="dcterms:W3CDTF">2023-03-30T02:55:00Z</dcterms:created>
  <dcterms:modified xsi:type="dcterms:W3CDTF">2024-06-19T11:04:30Z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2F14AA94289A46FC97683F1EB92712B0_13</vt:lpwstr>
  </property>
  <property fmtid="{D5CDD505-2E9C-101B-9397-08002B2CF9AE}" pid="3" name="KSOProductBuildVer">
    <vt:lpwstr>1033-12.2.0.13472</vt:lpwstr>
  </property>
</Properties>
</file>