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77" r:id="rId5"/>
    <p:sldId id="267" r:id="rId6"/>
    <p:sldId id="268" r:id="rId7"/>
    <p:sldId id="269" r:id="rId8"/>
    <p:sldId id="270" r:id="rId9"/>
    <p:sldId id="271" r:id="rId10"/>
    <p:sldId id="279" r:id="rId11"/>
    <p:sldId id="280" r:id="rId12"/>
    <p:sldId id="278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QUERY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4249353" cy="3158836"/>
          </a:xfrm>
        </p:spPr>
        <p:txBody>
          <a:bodyPr/>
          <a:lstStyle/>
          <a:p>
            <a:r>
              <a:rPr lang="en-US" dirty="0" smtClean="0"/>
              <a:t>Query Store Built-In Reports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91" y="1337397"/>
            <a:ext cx="5495636" cy="44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87" y="3005137"/>
            <a:ext cx="1724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65" y="1042409"/>
            <a:ext cx="9820708" cy="46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1" y="1314450"/>
            <a:ext cx="931949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3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062287"/>
            <a:ext cx="2533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15" y="776289"/>
            <a:ext cx="9531494" cy="53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77" y="1045153"/>
            <a:ext cx="9958388" cy="48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81" y="857394"/>
            <a:ext cx="10077737" cy="49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762000"/>
            <a:ext cx="70770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0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93" y="567603"/>
            <a:ext cx="9801225" cy="5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36" y="804141"/>
            <a:ext cx="9922020" cy="48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3" y="731404"/>
            <a:ext cx="9894743" cy="49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19" y="715388"/>
            <a:ext cx="10257972" cy="50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459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1156</TotalTime>
  <Words>7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SQL QUERY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Store Built-In Reports</vt:lpstr>
      <vt:lpstr>PowerPoint Presentation</vt:lpstr>
      <vt:lpstr>PowerPoint Presentation</vt:lpstr>
      <vt:lpstr>PowerPoint Presentation</vt:lpstr>
      <vt:lpstr>PowerPoint Presentation</vt:lpstr>
    </vt:vector>
  </TitlesOfParts>
  <Company>Eaton Vance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Neelima Gopisetty</dc:creator>
  <cp:lastModifiedBy>Neelima Gopisetty</cp:lastModifiedBy>
  <cp:revision>18</cp:revision>
  <dcterms:created xsi:type="dcterms:W3CDTF">2020-06-24T18:11:39Z</dcterms:created>
  <dcterms:modified xsi:type="dcterms:W3CDTF">2020-06-25T13:28:14Z</dcterms:modified>
</cp:coreProperties>
</file>