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03C7-A130-4A4F-A723-3B39341A7D06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F8E3-A07C-4D96-AB59-EC4827E29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elima23saraf.github.io/pln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CS50’s Introduction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Works – </a:t>
            </a:r>
            <a:r>
              <a:rPr lang="en-US" dirty="0" err="1" smtClean="0"/>
              <a:t>Madhubani</a:t>
            </a:r>
            <a:r>
              <a:rPr lang="en-US" dirty="0" smtClean="0"/>
              <a:t> God/Goddess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page has a photo gallery showcasing my </a:t>
            </a:r>
            <a:r>
              <a:rPr lang="en-US" dirty="0" err="1" smtClean="0"/>
              <a:t>Madhubani</a:t>
            </a:r>
            <a:r>
              <a:rPr lang="en-US" dirty="0"/>
              <a:t> </a:t>
            </a:r>
            <a:r>
              <a:rPr lang="en-US" dirty="0" smtClean="0"/>
              <a:t>God/Goddess paintings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 contact me using contact page</a:t>
            </a:r>
          </a:p>
          <a:p>
            <a:r>
              <a:rPr lang="en-US" dirty="0" smtClean="0"/>
              <a:t>Users have to fill name, email (mandatory) and a short message </a:t>
            </a:r>
          </a:p>
          <a:p>
            <a:r>
              <a:rPr lang="en-US" dirty="0" smtClean="0"/>
              <a:t>When user click on connect a mail will be send  to my </a:t>
            </a:r>
            <a:r>
              <a:rPr lang="en-US" dirty="0" err="1" smtClean="0"/>
              <a:t>gmail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 started </a:t>
            </a:r>
            <a:r>
              <a:rPr lang="en-US" smtClean="0"/>
              <a:t>“CS50’s </a:t>
            </a:r>
            <a:r>
              <a:rPr lang="en-US" dirty="0" smtClean="0"/>
              <a:t>– Introduction to Computer Science course</a:t>
            </a:r>
            <a:r>
              <a:rPr lang="en-US" smtClean="0"/>
              <a:t>” because </a:t>
            </a:r>
            <a:r>
              <a:rPr lang="en-US" dirty="0" smtClean="0"/>
              <a:t>it was prerequisite for one of the </a:t>
            </a:r>
            <a:r>
              <a:rPr lang="en-US" smtClean="0"/>
              <a:t>other CS50’s </a:t>
            </a:r>
            <a:r>
              <a:rPr lang="en-US" dirty="0" smtClean="0"/>
              <a:t>course, but I ended up building my own website. I could not be more thankful to EDX, Harvard and Prof. David J Malan for making such a wonderful course and giving everyone equal opportunity to learn and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</a:t>
            </a:r>
            <a:r>
              <a:rPr lang="en-US" dirty="0" smtClean="0"/>
              <a:t>for Cs50’s Introduction to computer science Final Project is </a:t>
            </a:r>
          </a:p>
          <a:p>
            <a:r>
              <a:rPr lang="en-US" dirty="0" smtClean="0"/>
              <a:t>Parallel Lines and </a:t>
            </a:r>
            <a:r>
              <a:rPr lang="en-US" dirty="0" err="1" smtClean="0"/>
              <a:t>Madhubani</a:t>
            </a:r>
            <a:r>
              <a:rPr lang="en-US" dirty="0" smtClean="0"/>
              <a:t> - </a:t>
            </a:r>
            <a:r>
              <a:rPr lang="en-US" dirty="0" smtClean="0"/>
              <a:t>Website </a:t>
            </a:r>
            <a:r>
              <a:rPr lang="en-US" dirty="0" smtClean="0"/>
              <a:t>showcasing my artwork</a:t>
            </a:r>
          </a:p>
          <a:p>
            <a:r>
              <a:rPr lang="en-US" dirty="0" smtClean="0"/>
              <a:t>Name -  </a:t>
            </a:r>
            <a:r>
              <a:rPr lang="en-US" dirty="0" err="1" smtClean="0"/>
              <a:t>Neelima</a:t>
            </a:r>
            <a:r>
              <a:rPr lang="en-US" dirty="0" smtClean="0"/>
              <a:t> </a:t>
            </a:r>
            <a:r>
              <a:rPr lang="en-US" dirty="0" err="1" smtClean="0"/>
              <a:t>Saraf</a:t>
            </a:r>
            <a:endParaRPr lang="en-US" dirty="0" smtClean="0"/>
          </a:p>
          <a:p>
            <a:r>
              <a:rPr lang="en-US" dirty="0" smtClean="0"/>
              <a:t>Country -  </a:t>
            </a:r>
            <a:r>
              <a:rPr lang="en-US" dirty="0" smtClean="0"/>
              <a:t>Unites States</a:t>
            </a:r>
            <a:endParaRPr lang="en-US" dirty="0" smtClean="0"/>
          </a:p>
          <a:p>
            <a:r>
              <a:rPr lang="en-US" dirty="0" smtClean="0"/>
              <a:t>Website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https://neelima23saraf.github.io/plnm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practice </a:t>
            </a:r>
            <a:r>
              <a:rPr lang="en-US" dirty="0" err="1" smtClean="0"/>
              <a:t>Madhubani</a:t>
            </a:r>
            <a:r>
              <a:rPr lang="en-US" dirty="0" smtClean="0"/>
              <a:t> art and needed a </a:t>
            </a:r>
            <a:r>
              <a:rPr lang="en-US" dirty="0" smtClean="0"/>
              <a:t>platform </a:t>
            </a:r>
            <a:r>
              <a:rPr lang="en-US" dirty="0" smtClean="0"/>
              <a:t>where I can showcase my art works</a:t>
            </a:r>
          </a:p>
          <a:p>
            <a:r>
              <a:rPr lang="en-US" dirty="0" smtClean="0"/>
              <a:t>My website is called a Parallel Lines and </a:t>
            </a:r>
            <a:r>
              <a:rPr lang="en-US" dirty="0" err="1" smtClean="0"/>
              <a:t>Madhubani</a:t>
            </a:r>
            <a:endParaRPr lang="en-US" dirty="0" smtClean="0"/>
          </a:p>
          <a:p>
            <a:r>
              <a:rPr lang="en-US" dirty="0" smtClean="0"/>
              <a:t>I made it using Flask, HTML, CSS and JavaScript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website has four main pages, Home, About, My works and Contact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page describes about my journey as an artist </a:t>
            </a:r>
          </a:p>
          <a:p>
            <a:r>
              <a:rPr lang="en-US" dirty="0" smtClean="0"/>
              <a:t>I always have an inclination towards art, but did not know where to start or never had time to think about it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page describes what inspired me to do 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Madhubai</a:t>
            </a:r>
            <a:r>
              <a:rPr lang="en-US" dirty="0" smtClean="0"/>
              <a:t> art is one of the oldest folk art from India</a:t>
            </a:r>
          </a:p>
          <a:p>
            <a:r>
              <a:rPr lang="en-US" dirty="0" smtClean="0"/>
              <a:t>About page have details about the </a:t>
            </a:r>
            <a:r>
              <a:rPr lang="en-US" dirty="0" err="1" smtClean="0"/>
              <a:t>Madhubani</a:t>
            </a:r>
            <a:r>
              <a:rPr lang="en-US" dirty="0" smtClean="0"/>
              <a:t> folk art and the artists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Madubani</a:t>
            </a:r>
            <a:r>
              <a:rPr lang="en-US" dirty="0" smtClean="0"/>
              <a:t> </a:t>
            </a:r>
            <a:r>
              <a:rPr lang="en-US" dirty="0" smtClean="0"/>
              <a:t>art basically describe an object, animals, birds, god/goddess or a scene through parallel lines and intricate design </a:t>
            </a:r>
          </a:p>
          <a:p>
            <a:r>
              <a:rPr lang="en-US" dirty="0" smtClean="0"/>
              <a:t>It is often filled with bright colors</a:t>
            </a:r>
          </a:p>
          <a:p>
            <a:r>
              <a:rPr lang="en-US" dirty="0" smtClean="0"/>
              <a:t>My Works section </a:t>
            </a:r>
            <a:r>
              <a:rPr lang="en-US" dirty="0" smtClean="0"/>
              <a:t>has all the paintings done my be 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 smtClean="0"/>
              <a:t>further categorized based on object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Works – </a:t>
            </a:r>
            <a:r>
              <a:rPr lang="en-US" dirty="0" err="1" smtClean="0"/>
              <a:t>Madhubani</a:t>
            </a:r>
            <a:r>
              <a:rPr lang="en-US" dirty="0" smtClean="0"/>
              <a:t> 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page has a photo gallery showcasing my </a:t>
            </a:r>
            <a:r>
              <a:rPr lang="en-US" dirty="0" err="1" smtClean="0"/>
              <a:t>Madhubani</a:t>
            </a:r>
            <a:r>
              <a:rPr lang="en-US" dirty="0" smtClean="0"/>
              <a:t> Fish paintings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Works – </a:t>
            </a:r>
            <a:r>
              <a:rPr lang="en-US" dirty="0" err="1" smtClean="0"/>
              <a:t>Madhubani</a:t>
            </a:r>
            <a:r>
              <a:rPr lang="en-US" dirty="0" smtClean="0"/>
              <a:t> Birds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page has a photo gallery showcasing my </a:t>
            </a:r>
            <a:r>
              <a:rPr lang="en-US" dirty="0" err="1" smtClean="0"/>
              <a:t>Madhubani</a:t>
            </a:r>
            <a:r>
              <a:rPr lang="en-US" dirty="0" smtClean="0"/>
              <a:t> Birds paintings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Works – </a:t>
            </a:r>
            <a:r>
              <a:rPr lang="en-US" dirty="0" err="1" smtClean="0"/>
              <a:t>Madhubani</a:t>
            </a:r>
            <a:r>
              <a:rPr lang="en-US" dirty="0" smtClean="0"/>
              <a:t> Animals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page has a photo gallery showcasing my </a:t>
            </a:r>
            <a:r>
              <a:rPr lang="en-US" dirty="0" err="1" smtClean="0"/>
              <a:t>Madhubani</a:t>
            </a:r>
            <a:r>
              <a:rPr lang="en-US" dirty="0"/>
              <a:t> </a:t>
            </a:r>
            <a:r>
              <a:rPr lang="en-US" dirty="0" smtClean="0"/>
              <a:t>animals paintings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312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CS50’s Introduction to Computer Science</vt:lpstr>
      <vt:lpstr>Project Details</vt:lpstr>
      <vt:lpstr>Website details </vt:lpstr>
      <vt:lpstr>Home page</vt:lpstr>
      <vt:lpstr>About</vt:lpstr>
      <vt:lpstr>My Works</vt:lpstr>
      <vt:lpstr>My Works – Madhubani Fish</vt:lpstr>
      <vt:lpstr>My Works – Madhubani Birds</vt:lpstr>
      <vt:lpstr>My Works – Madhubani Animals</vt:lpstr>
      <vt:lpstr>My Works – Madhubani God/Goddess</vt:lpstr>
      <vt:lpstr>Contact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– Final Project </dc:title>
  <dc:creator>Windows User</dc:creator>
  <cp:lastModifiedBy>Windows User</cp:lastModifiedBy>
  <cp:revision>47</cp:revision>
  <dcterms:created xsi:type="dcterms:W3CDTF">2021-10-18T03:20:09Z</dcterms:created>
  <dcterms:modified xsi:type="dcterms:W3CDTF">2021-10-18T19:10:44Z</dcterms:modified>
</cp:coreProperties>
</file>