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https://www.activestate.com/blog/how-to-automate-your-home-with-python/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https://community.home-assistant.io/t/m5paper-e-ink-home-assistant-remote-building-an-expandable-framework/448058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https://www.reedsbuiltins.com/smart-home-automation/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https://www.raspberrylovers.com/2019/07/python-code-for-home-automation-using.html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Home Automation Using Python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activestate.com/wp-content/uploads/2020/08/SmartHom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Home Automation with Python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Home automation refers to the control of home appliances through a centralized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is a versatile programming language that simplifies the automation process due to its rich libraries and frameworks.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Python, users can create customized home automation solutions that enhance convenience and energy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mmunity-assets.home-assistant.io/original/4X/a/7/5/a75bddd9df4ccbf9db39e2173bc95c4908a7ca7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Libraries and Frameworks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Home Assistant framework is popular for building smart home applications with Python.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like Flask and Django can be used to create web-based interfaces for controlling smart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Additionally, MQTT and other communication protocols facilitate seamless device interaction within a home automation system.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edsbuiltins.com/wp-content/uploads/2016/06/image_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Use Cases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lighting systems can be programmed to adjust based on time of day or occupancy.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thermostats can learn user preferences and manage heating and cooling for optimal energy savings.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systems can be enhanced with Python to include features like real-time alerts and remote monitoring.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nevonprojects.com/wp-content/uploads/2016/07/IOT-Home-Automation-Using-Raspberry-Pi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Getting Started with Python Home Automation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a Raspberry Pi is a great way to begin experimenting with home automation projects.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explore online resources and tutorials to learn how to integrate various smart devices with Python.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community surrounding Python home automation is vibrant, offering forums and support for troubleshooting and project ideas.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Python</dc:title>
  <dc:subject>Home Automation Using Python</dc:subject>
  <dc:creator>SlideMake.com</dc:creator>
  <cp:lastModifiedBy>SlideMake.com</cp:lastModifiedBy>
  <cp:revision>1</cp:revision>
  <dcterms:created xsi:type="dcterms:W3CDTF">2024-08-20T17:01:30Z</dcterms:created>
  <dcterms:modified xsi:type="dcterms:W3CDTF">2024-08-20T17:01:30Z</dcterms:modified>
</cp:coreProperties>
</file>