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1" r:id="rId10"/>
    <p:sldId id="269" r:id="rId11"/>
    <p:sldId id="268" r:id="rId12"/>
    <p:sldId id="270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BAAD9-2A15-4424-8E19-4B5EC07D969F}" type="datetimeFigureOut">
              <a:rPr lang="en-US" smtClean="0"/>
              <a:t>08-Jul-18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5F00B-E3EB-422C-9A0D-0DE1BB7D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30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43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81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72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16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87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48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08-Jul-18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08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08-Jul-18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73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08-Jul-18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36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19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08-Jul-18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21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08-Jul-18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69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casciato/no-imdb-api-check-out-these-options-75917d0fe923" TargetMode="External"/><Relationship Id="rId2" Type="http://schemas.openxmlformats.org/officeDocument/2006/relationships/hyperlink" Target="https://fast-everglades-67345.herokuap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firebase.com/" TargetMode="External"/><Relationship Id="rId5" Type="http://schemas.openxmlformats.org/officeDocument/2006/relationships/hyperlink" Target="https://angular.io/docs" TargetMode="External"/><Relationship Id="rId4" Type="http://schemas.openxmlformats.org/officeDocument/2006/relationships/hyperlink" Target="https://stackoverflow.com/questions/9560426/what-database-do-online-games-like-farmville-u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35C7-DDF8-4928-8C68-77E088815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Match me If you Can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FE496-85F2-4678-822E-4C187C5E1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9192" y="3634530"/>
            <a:ext cx="7795660" cy="1905000"/>
          </a:xfrm>
        </p:spPr>
        <p:txBody>
          <a:bodyPr/>
          <a:lstStyle/>
          <a:p>
            <a:pPr algn="r"/>
            <a:r>
              <a:rPr lang="en-US" dirty="0"/>
              <a:t>- Neel Indap</a:t>
            </a:r>
          </a:p>
        </p:txBody>
      </p:sp>
    </p:spTree>
    <p:extLst>
      <p:ext uri="{BB962C8B-B14F-4D97-AF65-F5344CB8AC3E}">
        <p14:creationId xmlns:p14="http://schemas.microsoft.com/office/powerpoint/2010/main" val="1435322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190E-5787-43E3-9A52-9CE16642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755E-0488-4624-AFFD-EF0ECF1C1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1F1CC-9783-43E9-8E96-08EDCCEEC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62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8F00-9DA2-411D-964B-86F66D40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FDA0C-D26D-42B4-85EC-E1696FFF7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8C73E3-E33D-4513-A76E-D8BF1BF67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80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850E-E895-4B58-8963-C7E6911A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625B-7A8E-42A4-AFCD-5A32F3DEE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570FBF-4BB3-4D4E-BCD2-F199B2E8D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67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60C3-AD2A-4C4F-BC9A-9FFAF05E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A45CD-E1B1-45FF-A398-6B10A7A7A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movie search data to promote movie renting</a:t>
            </a:r>
          </a:p>
          <a:p>
            <a:r>
              <a:rPr lang="en-US" dirty="0"/>
              <a:t>Caching of API results</a:t>
            </a:r>
          </a:p>
          <a:p>
            <a:r>
              <a:rPr lang="en-US" dirty="0"/>
              <a:t>Unit test cases for better code coverage</a:t>
            </a:r>
          </a:p>
          <a:p>
            <a:r>
              <a:rPr lang="en-US" dirty="0"/>
              <a:t>Cordova integration to convert web application to mobile application</a:t>
            </a:r>
          </a:p>
          <a:p>
            <a:r>
              <a:rPr lang="en-US" dirty="0"/>
              <a:t>Movie/cast trivia</a:t>
            </a:r>
          </a:p>
          <a:p>
            <a:r>
              <a:rPr lang="en-US" dirty="0"/>
              <a:t>Level badges</a:t>
            </a:r>
          </a:p>
          <a:p>
            <a:r>
              <a:rPr lang="en-US" dirty="0"/>
              <a:t>Competitions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73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A681-4165-4558-9302-F4AC2B72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AD8F-7198-4C21-95A6-DFD6F101A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Enjoy the game at </a:t>
            </a:r>
            <a:r>
              <a:rPr lang="en-US" dirty="0">
                <a:hlinkClick r:id="rId2"/>
              </a:rPr>
              <a:t>https://fast-everglades-67345.herokuapp.com/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References: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https://medium.com/@mcasciato/no-imdb-api-check-out-these-options-75917d0fe923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https://stackoverflow.com/questions/9560426/what-database-do-online-games-like-farmville-use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https://angular.io/docs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https://angularfirebase.com/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7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FEC8-EACD-4C00-9B24-392205184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4635"/>
            <a:ext cx="9905998" cy="3836565"/>
          </a:xfrm>
        </p:spPr>
        <p:txBody>
          <a:bodyPr/>
          <a:lstStyle/>
          <a:p>
            <a:r>
              <a:rPr lang="en-US" dirty="0"/>
              <a:t>‘</a:t>
            </a:r>
            <a:r>
              <a:rPr lang="en-US" i="1" dirty="0"/>
              <a:t>Match Me If  You Can</a:t>
            </a:r>
            <a:r>
              <a:rPr lang="en-US" dirty="0"/>
              <a:t>’ is a simple game wherein you match a celebrity’s face with their name</a:t>
            </a:r>
          </a:p>
          <a:p>
            <a:r>
              <a:rPr lang="en-US" dirty="0"/>
              <a:t>You need to search for a </a:t>
            </a:r>
            <a:r>
              <a:rPr lang="en-US"/>
              <a:t>movie title(only English titles supported for now), </a:t>
            </a:r>
            <a:r>
              <a:rPr lang="en-US" dirty="0"/>
              <a:t>and you will be presented with cast member’s photos</a:t>
            </a:r>
          </a:p>
          <a:p>
            <a:r>
              <a:rPr lang="en-US" dirty="0"/>
              <a:t>You will also be presented with names in random order</a:t>
            </a:r>
          </a:p>
          <a:p>
            <a:r>
              <a:rPr lang="en-US" dirty="0"/>
              <a:t>Your task is to match the face to their name and submit you answers</a:t>
            </a:r>
          </a:p>
          <a:p>
            <a:r>
              <a:rPr lang="en-US" dirty="0"/>
              <a:t>You will be granted 1 point for each correct answer</a:t>
            </a:r>
          </a:p>
          <a:p>
            <a:r>
              <a:rPr lang="en-US" dirty="0"/>
              <a:t>You can check out the current leaders in the leaderboard tab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D46EBF-17AA-40F0-860A-40DF5D552E32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Match me If you Can?</a:t>
            </a:r>
          </a:p>
        </p:txBody>
      </p:sp>
    </p:spTree>
    <p:extLst>
      <p:ext uri="{BB962C8B-B14F-4D97-AF65-F5344CB8AC3E}">
        <p14:creationId xmlns:p14="http://schemas.microsoft.com/office/powerpoint/2010/main" val="45137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537D-9D68-41B0-AC76-551A5A99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15304-CB76-495D-AE23-A15E2014C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play the game, you can either register with the application or continue as a guest</a:t>
            </a:r>
          </a:p>
          <a:p>
            <a:r>
              <a:rPr lang="en-US" dirty="0"/>
              <a:t>As a registered user, your scores will be saved in the database</a:t>
            </a:r>
          </a:p>
          <a:p>
            <a:r>
              <a:rPr lang="en-US" dirty="0"/>
              <a:t>You can also have a look at the leaderboard and check where you stand amongst all players</a:t>
            </a:r>
          </a:p>
          <a:p>
            <a:r>
              <a:rPr lang="en-US" dirty="0"/>
              <a:t>As a guest you’ll be able to play the game, but not save your scores or check the leaderboard</a:t>
            </a:r>
          </a:p>
          <a:p>
            <a:r>
              <a:rPr lang="en-US" dirty="0"/>
              <a:t>Once you log in, you can search for and select a movie title</a:t>
            </a:r>
          </a:p>
          <a:p>
            <a:r>
              <a:rPr lang="en-US" dirty="0"/>
              <a:t>You’ll be presented with pictures of 5 cast members and their names in random order</a:t>
            </a:r>
          </a:p>
          <a:p>
            <a:r>
              <a:rPr lang="en-US" dirty="0"/>
              <a:t>You have to match the faces and names, and every correct answer will fetch you 1 point</a:t>
            </a:r>
          </a:p>
        </p:txBody>
      </p:sp>
    </p:spTree>
    <p:extLst>
      <p:ext uri="{BB962C8B-B14F-4D97-AF65-F5344CB8AC3E}">
        <p14:creationId xmlns:p14="http://schemas.microsoft.com/office/powerpoint/2010/main" val="59012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B39B-E2C3-42C0-AE09-EB00B016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07F1D-FC00-4020-B55C-4268258EB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register themselves in the application</a:t>
            </a:r>
          </a:p>
          <a:p>
            <a:r>
              <a:rPr lang="en-US" dirty="0"/>
              <a:t>User can log in and play the game</a:t>
            </a:r>
          </a:p>
          <a:p>
            <a:r>
              <a:rPr lang="en-US" dirty="0"/>
              <a:t>User can play as guest users without registering</a:t>
            </a:r>
          </a:p>
          <a:p>
            <a:r>
              <a:rPr lang="en-US" dirty="0"/>
              <a:t>User can search for movie titles</a:t>
            </a:r>
          </a:p>
          <a:p>
            <a:r>
              <a:rPr lang="en-US" dirty="0"/>
              <a:t>User have to match faces and names for the cast members of the selected movie title</a:t>
            </a:r>
          </a:p>
          <a:p>
            <a:r>
              <a:rPr lang="en-US" dirty="0"/>
              <a:t>User can view the leaderboard</a:t>
            </a:r>
          </a:p>
          <a:p>
            <a:r>
              <a:rPr lang="en-US" dirty="0"/>
              <a:t>User can log out from the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0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C1A31-1BF1-4BD4-94D3-1A9F1212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68778-D41B-43F7-92BF-4ABAAE31F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Minimal UI, responsive design (Mobile first development) </a:t>
            </a:r>
          </a:p>
          <a:p>
            <a:r>
              <a:rPr lang="en-US" dirty="0"/>
              <a:t>API : TMDB (Crowdsourced, various endpoints, more pictures)</a:t>
            </a:r>
          </a:p>
          <a:p>
            <a:r>
              <a:rPr lang="en-US" dirty="0"/>
              <a:t>Asynchronous calls to fetch media (pictures)</a:t>
            </a:r>
          </a:p>
          <a:p>
            <a:r>
              <a:rPr lang="en-US" dirty="0"/>
              <a:t>Real time score updates</a:t>
            </a:r>
          </a:p>
          <a:p>
            <a:r>
              <a:rPr lang="en-US" dirty="0"/>
              <a:t>Database – Availability over Consistency</a:t>
            </a:r>
          </a:p>
          <a:p>
            <a:r>
              <a:rPr lang="en-US" dirty="0"/>
              <a:t>User Authentication – Normal, Anonymous (Future : Social media logins)</a:t>
            </a:r>
          </a:p>
          <a:p>
            <a:r>
              <a:rPr lang="en-US" dirty="0"/>
              <a:t>Testing (manual and automated)</a:t>
            </a:r>
          </a:p>
          <a:p>
            <a:r>
              <a:rPr lang="en-US" dirty="0"/>
              <a:t>Hosted using Heroku</a:t>
            </a:r>
          </a:p>
        </p:txBody>
      </p:sp>
    </p:spTree>
    <p:extLst>
      <p:ext uri="{BB962C8B-B14F-4D97-AF65-F5344CB8AC3E}">
        <p14:creationId xmlns:p14="http://schemas.microsoft.com/office/powerpoint/2010/main" val="362270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409E-B644-49D3-9EA2-EF52B1E4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Firebase (NoSQL)?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502E5-D6CA-422B-9777-65E574AD1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Availability over Consistency (Eventual consistency) – NoSQL</a:t>
            </a:r>
          </a:p>
          <a:p>
            <a:r>
              <a:rPr lang="en-US" dirty="0"/>
              <a:t>Firebase has casual consistency(between eventual and strong)</a:t>
            </a:r>
          </a:p>
          <a:p>
            <a:r>
              <a:rPr lang="en-US" dirty="0"/>
              <a:t>Ability to register using email, social media accounts or anonymously</a:t>
            </a:r>
          </a:p>
          <a:p>
            <a:r>
              <a:rPr lang="en-US" dirty="0"/>
              <a:t>Authentication taken care of</a:t>
            </a:r>
          </a:p>
          <a:p>
            <a:r>
              <a:rPr lang="en-US" dirty="0"/>
              <a:t>Real time database</a:t>
            </a:r>
          </a:p>
          <a:p>
            <a:r>
              <a:rPr lang="en-US" dirty="0"/>
              <a:t>APIs to access data</a:t>
            </a:r>
          </a:p>
          <a:p>
            <a:r>
              <a:rPr lang="en-US" dirty="0"/>
              <a:t>Scalability handled by vendor</a:t>
            </a:r>
          </a:p>
          <a:p>
            <a:r>
              <a:rPr lang="en-US" dirty="0"/>
              <a:t>Push notifications, crash analytics, etc. for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2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C8E2-3F17-43E9-B6C0-85578AB6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Angular(FRAMEWORK)?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4169-AEA0-44A4-B06F-3100DA298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provides out-of-the-box support for form validations,  http requests, reactive programming, testing (protractor and karma)</a:t>
            </a:r>
          </a:p>
          <a:p>
            <a:r>
              <a:rPr lang="en-US" dirty="0"/>
              <a:t>Custom routing libraries </a:t>
            </a:r>
            <a:r>
              <a:rPr lang="en-US"/>
              <a:t>available out-of-the-box</a:t>
            </a:r>
            <a:endParaRPr lang="en-US" dirty="0"/>
          </a:p>
          <a:p>
            <a:r>
              <a:rPr lang="en-US" dirty="0"/>
              <a:t>Support for authorization for pages</a:t>
            </a:r>
          </a:p>
          <a:p>
            <a:r>
              <a:rPr lang="en-US" dirty="0"/>
              <a:t>Easy to setup and develop scalable applications</a:t>
            </a:r>
          </a:p>
          <a:p>
            <a:r>
              <a:rPr lang="en-US" dirty="0"/>
              <a:t>Abstraction layers for database access</a:t>
            </a:r>
          </a:p>
        </p:txBody>
      </p:sp>
    </p:spTree>
    <p:extLst>
      <p:ext uri="{BB962C8B-B14F-4D97-AF65-F5344CB8AC3E}">
        <p14:creationId xmlns:p14="http://schemas.microsoft.com/office/powerpoint/2010/main" val="40348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304D-189D-4021-8A3D-4A6A836C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0D4B-7D9E-449F-9154-2D9E8699A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Discarded:</a:t>
            </a:r>
            <a:r>
              <a:rPr lang="en-US" dirty="0"/>
              <a:t> Show listing of searched movies, select movie, navigate to new page to play</a:t>
            </a:r>
          </a:p>
          <a:p>
            <a:pPr lvl="1"/>
            <a:r>
              <a:rPr lang="en-US" dirty="0"/>
              <a:t>Too long to start the game</a:t>
            </a:r>
          </a:p>
          <a:p>
            <a:pPr lvl="1"/>
            <a:r>
              <a:rPr lang="en-US" dirty="0"/>
              <a:t>Back and forth navigations</a:t>
            </a:r>
          </a:p>
          <a:p>
            <a:r>
              <a:rPr lang="en-US" u="sng" dirty="0"/>
              <a:t>Discarded:</a:t>
            </a:r>
            <a:r>
              <a:rPr lang="en-US" dirty="0"/>
              <a:t> Drag drop UI to match names</a:t>
            </a:r>
          </a:p>
          <a:p>
            <a:pPr lvl="1"/>
            <a:r>
              <a:rPr lang="en-US" dirty="0"/>
              <a:t>“Hack” to get working with mobile devices (jQuery UI Touch Punch)</a:t>
            </a:r>
          </a:p>
          <a:p>
            <a:pPr lvl="1"/>
            <a:r>
              <a:rPr lang="en-US" dirty="0"/>
              <a:t>Not intuitive experience on mobile devices</a:t>
            </a:r>
          </a:p>
          <a:p>
            <a:r>
              <a:rPr lang="en-US" u="sng" dirty="0"/>
              <a:t>Feature</a:t>
            </a:r>
            <a:r>
              <a:rPr lang="en-US" dirty="0"/>
              <a:t>:  Ability to use application without registration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5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DFE2-1326-4EDD-8366-8E22CFFA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1BE36-F4D7-41EC-A621-4E265CCAC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6DCCE-655F-42EA-9021-C1E65DB31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314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1561</TotalTime>
  <Words>605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Match me If you Can</vt:lpstr>
      <vt:lpstr>PowerPoint Presentation</vt:lpstr>
      <vt:lpstr>How to play?</vt:lpstr>
      <vt:lpstr>Use cases</vt:lpstr>
      <vt:lpstr>Design Decisions</vt:lpstr>
      <vt:lpstr>Why Firebase (NoSQL)?</vt:lpstr>
      <vt:lpstr>Why Angular(FRAMEWORK)?</vt:lpstr>
      <vt:lpstr>User Feedback</vt:lpstr>
      <vt:lpstr>PowerPoint Presentation</vt:lpstr>
      <vt:lpstr>PowerPoint Presentation</vt:lpstr>
      <vt:lpstr>PowerPoint Presentation</vt:lpstr>
      <vt:lpstr>PowerPoint Presentation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 me If you Can!</dc:title>
  <dc:creator>Neel Vijaykumar Indap</dc:creator>
  <cp:lastModifiedBy>Neel Vijaykumar Indap</cp:lastModifiedBy>
  <cp:revision>67</cp:revision>
  <dcterms:created xsi:type="dcterms:W3CDTF">2018-07-07T23:43:49Z</dcterms:created>
  <dcterms:modified xsi:type="dcterms:W3CDTF">2018-07-09T14:57:22Z</dcterms:modified>
</cp:coreProperties>
</file>